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832" r:id="rId5"/>
    <p:sldMasterId id="2147484007" r:id="rId6"/>
  </p:sldMasterIdLst>
  <p:notesMasterIdLst>
    <p:notesMasterId r:id="rId27"/>
  </p:notesMasterIdLst>
  <p:handoutMasterIdLst>
    <p:handoutMasterId r:id="rId28"/>
  </p:handoutMasterIdLst>
  <p:sldIdLst>
    <p:sldId id="817" r:id="rId7"/>
    <p:sldId id="935" r:id="rId8"/>
    <p:sldId id="908" r:id="rId9"/>
    <p:sldId id="863" r:id="rId10"/>
    <p:sldId id="864" r:id="rId11"/>
    <p:sldId id="922" r:id="rId12"/>
    <p:sldId id="924" r:id="rId13"/>
    <p:sldId id="925" r:id="rId14"/>
    <p:sldId id="889" r:id="rId15"/>
    <p:sldId id="890" r:id="rId16"/>
    <p:sldId id="894" r:id="rId17"/>
    <p:sldId id="895" r:id="rId18"/>
    <p:sldId id="931" r:id="rId19"/>
    <p:sldId id="932" r:id="rId20"/>
    <p:sldId id="929" r:id="rId21"/>
    <p:sldId id="914" r:id="rId22"/>
    <p:sldId id="930" r:id="rId23"/>
    <p:sldId id="915" r:id="rId24"/>
    <p:sldId id="928" r:id="rId25"/>
    <p:sldId id="933" r:id="rId26"/>
  </p:sldIdLst>
  <p:sldSz cx="9144000" cy="5143500" type="screen16x9"/>
  <p:notesSz cx="6805613"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31">
          <p15:clr>
            <a:srgbClr val="A4A3A4"/>
          </p15:clr>
        </p15:guide>
        <p15:guide id="2" pos="214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nrik Refstrup Sørensen" initials="HRS"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C250"/>
    <a:srgbClr val="F5F5F5"/>
    <a:srgbClr val="8B8D8E"/>
    <a:srgbClr val="0098DB"/>
    <a:srgbClr val="51626F"/>
    <a:srgbClr val="FCFCFC"/>
    <a:srgbClr val="DAD7CB"/>
    <a:srgbClr val="63CECA"/>
    <a:srgbClr val="005A8C"/>
    <a:srgbClr val="FF88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6" autoAdjust="0"/>
    <p:restoredTop sz="71868" autoAdjust="0"/>
  </p:normalViewPr>
  <p:slideViewPr>
    <p:cSldViewPr snapToGrid="0" snapToObjects="1">
      <p:cViewPr varScale="1">
        <p:scale>
          <a:sx n="66" d="100"/>
          <a:sy n="66" d="100"/>
        </p:scale>
        <p:origin x="1464" y="60"/>
      </p:cViewPr>
      <p:guideLst>
        <p:guide orient="horz" pos="1620"/>
        <p:guide pos="2880"/>
      </p:guideLst>
    </p:cSldViewPr>
  </p:slideViewPr>
  <p:outlineViewPr>
    <p:cViewPr>
      <p:scale>
        <a:sx n="33" d="100"/>
        <a:sy n="33" d="100"/>
      </p:scale>
      <p:origin x="0" y="13602"/>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5" d="100"/>
          <a:sy n="85" d="100"/>
        </p:scale>
        <p:origin x="-3834" y="-96"/>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541" tIns="45770" rIns="91541" bIns="45770" rtlCol="0"/>
          <a:lstStyle>
            <a:lvl1pPr algn="l">
              <a:defRPr sz="1200"/>
            </a:lvl1pPr>
          </a:lstStyle>
          <a:p>
            <a:endParaRPr lang="en-GB" dirty="0"/>
          </a:p>
        </p:txBody>
      </p:sp>
      <p:sp>
        <p:nvSpPr>
          <p:cNvPr id="3" name="Date Placeholder 2"/>
          <p:cNvSpPr>
            <a:spLocks noGrp="1"/>
          </p:cNvSpPr>
          <p:nvPr>
            <p:ph type="dt" sz="quarter" idx="1"/>
          </p:nvPr>
        </p:nvSpPr>
        <p:spPr>
          <a:xfrm>
            <a:off x="3854940" y="0"/>
            <a:ext cx="2949099" cy="496967"/>
          </a:xfrm>
          <a:prstGeom prst="rect">
            <a:avLst/>
          </a:prstGeom>
        </p:spPr>
        <p:txBody>
          <a:bodyPr vert="horz" lIns="91541" tIns="45770" rIns="91541" bIns="45770" rtlCol="0"/>
          <a:lstStyle>
            <a:lvl1pPr algn="r">
              <a:defRPr sz="1200"/>
            </a:lvl1pPr>
          </a:lstStyle>
          <a:p>
            <a:fld id="{62FA31D1-4B7B-4077-893D-2476ED0339C7}" type="datetimeFigureOut">
              <a:rPr lang="en-GB" smtClean="0"/>
              <a:t>08/11/2016</a:t>
            </a:fld>
            <a:endParaRPr lang="en-GB" dirty="0"/>
          </a:p>
        </p:txBody>
      </p:sp>
      <p:sp>
        <p:nvSpPr>
          <p:cNvPr id="4" name="Footer Placeholder 3"/>
          <p:cNvSpPr>
            <a:spLocks noGrp="1"/>
          </p:cNvSpPr>
          <p:nvPr>
            <p:ph type="ftr" sz="quarter" idx="2"/>
          </p:nvPr>
        </p:nvSpPr>
        <p:spPr>
          <a:xfrm>
            <a:off x="0" y="9440647"/>
            <a:ext cx="2949099" cy="496967"/>
          </a:xfrm>
          <a:prstGeom prst="rect">
            <a:avLst/>
          </a:prstGeom>
        </p:spPr>
        <p:txBody>
          <a:bodyPr vert="horz" lIns="91541" tIns="45770" rIns="91541" bIns="4577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4940" y="9440647"/>
            <a:ext cx="2949099" cy="496967"/>
          </a:xfrm>
          <a:prstGeom prst="rect">
            <a:avLst/>
          </a:prstGeom>
        </p:spPr>
        <p:txBody>
          <a:bodyPr vert="horz" lIns="91541" tIns="45770" rIns="91541" bIns="45770" rtlCol="0" anchor="b"/>
          <a:lstStyle>
            <a:lvl1pPr algn="r">
              <a:defRPr sz="1200"/>
            </a:lvl1pPr>
          </a:lstStyle>
          <a:p>
            <a:fld id="{8A9A230C-9D80-48FE-90EC-651E41ACB554}" type="slidenum">
              <a:rPr lang="en-GB" smtClean="0"/>
              <a:t>‹#›</a:t>
            </a:fld>
            <a:endParaRPr lang="en-GB" dirty="0"/>
          </a:p>
        </p:txBody>
      </p:sp>
    </p:spTree>
    <p:extLst>
      <p:ext uri="{BB962C8B-B14F-4D97-AF65-F5344CB8AC3E}">
        <p14:creationId xmlns:p14="http://schemas.microsoft.com/office/powerpoint/2010/main" val="1256004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541" tIns="45770" rIns="91541" bIns="45770" rtlCol="0"/>
          <a:lstStyle>
            <a:lvl1pPr algn="l">
              <a:defRPr sz="1200"/>
            </a:lvl1pPr>
          </a:lstStyle>
          <a:p>
            <a:endParaRPr lang="en-GB" dirty="0"/>
          </a:p>
        </p:txBody>
      </p:sp>
      <p:sp>
        <p:nvSpPr>
          <p:cNvPr id="3" name="Date Placeholder 2"/>
          <p:cNvSpPr>
            <a:spLocks noGrp="1"/>
          </p:cNvSpPr>
          <p:nvPr>
            <p:ph type="dt" idx="1"/>
          </p:nvPr>
        </p:nvSpPr>
        <p:spPr>
          <a:xfrm>
            <a:off x="3854940" y="0"/>
            <a:ext cx="2949099" cy="496967"/>
          </a:xfrm>
          <a:prstGeom prst="rect">
            <a:avLst/>
          </a:prstGeom>
        </p:spPr>
        <p:txBody>
          <a:bodyPr vert="horz" lIns="91541" tIns="45770" rIns="91541" bIns="45770" rtlCol="0"/>
          <a:lstStyle>
            <a:lvl1pPr algn="r">
              <a:defRPr sz="1200"/>
            </a:lvl1pPr>
          </a:lstStyle>
          <a:p>
            <a:fld id="{D73581A4-8FA3-4B6F-80FB-EEE826A94165}" type="datetimeFigureOut">
              <a:rPr lang="en-GB" smtClean="0"/>
              <a:t>08/11/2016</a:t>
            </a:fld>
            <a:endParaRPr lang="en-GB" dirty="0"/>
          </a:p>
        </p:txBody>
      </p:sp>
      <p:sp>
        <p:nvSpPr>
          <p:cNvPr id="4" name="Slide Image Placeholder 3"/>
          <p:cNvSpPr>
            <a:spLocks noGrp="1" noRot="1" noChangeAspect="1"/>
          </p:cNvSpPr>
          <p:nvPr>
            <p:ph type="sldImg" idx="2"/>
          </p:nvPr>
        </p:nvSpPr>
        <p:spPr>
          <a:xfrm>
            <a:off x="92075" y="746125"/>
            <a:ext cx="6621463" cy="3725863"/>
          </a:xfrm>
          <a:prstGeom prst="rect">
            <a:avLst/>
          </a:prstGeom>
          <a:noFill/>
          <a:ln w="12700">
            <a:solidFill>
              <a:prstClr val="black"/>
            </a:solidFill>
          </a:ln>
        </p:spPr>
        <p:txBody>
          <a:bodyPr vert="horz" lIns="91541" tIns="45770" rIns="91541" bIns="45770" rtlCol="0" anchor="ctr"/>
          <a:lstStyle/>
          <a:p>
            <a:endParaRPr lang="en-GB" dirty="0"/>
          </a:p>
        </p:txBody>
      </p:sp>
      <p:sp>
        <p:nvSpPr>
          <p:cNvPr id="5" name="Notes Placeholder 4"/>
          <p:cNvSpPr>
            <a:spLocks noGrp="1"/>
          </p:cNvSpPr>
          <p:nvPr>
            <p:ph type="body" sz="quarter" idx="3"/>
          </p:nvPr>
        </p:nvSpPr>
        <p:spPr>
          <a:xfrm>
            <a:off x="680562" y="4721186"/>
            <a:ext cx="5444490" cy="4472702"/>
          </a:xfrm>
          <a:prstGeom prst="rect">
            <a:avLst/>
          </a:prstGeom>
        </p:spPr>
        <p:txBody>
          <a:bodyPr vert="horz" lIns="91541" tIns="45770" rIns="91541" bIns="4577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40647"/>
            <a:ext cx="2949099" cy="496967"/>
          </a:xfrm>
          <a:prstGeom prst="rect">
            <a:avLst/>
          </a:prstGeom>
        </p:spPr>
        <p:txBody>
          <a:bodyPr vert="horz" lIns="91541" tIns="45770" rIns="91541" bIns="4577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4940" y="9440647"/>
            <a:ext cx="2949099" cy="496967"/>
          </a:xfrm>
          <a:prstGeom prst="rect">
            <a:avLst/>
          </a:prstGeom>
        </p:spPr>
        <p:txBody>
          <a:bodyPr vert="horz" lIns="91541" tIns="45770" rIns="91541" bIns="45770" rtlCol="0" anchor="b"/>
          <a:lstStyle>
            <a:lvl1pPr algn="r">
              <a:defRPr sz="1200"/>
            </a:lvl1pPr>
          </a:lstStyle>
          <a:p>
            <a:fld id="{8F7DD0CD-5C67-4D2D-AC88-9EE4C5985D39}" type="slidenum">
              <a:rPr lang="en-GB" smtClean="0"/>
              <a:t>‹#›</a:t>
            </a:fld>
            <a:endParaRPr lang="en-GB" dirty="0"/>
          </a:p>
        </p:txBody>
      </p:sp>
    </p:spTree>
    <p:extLst>
      <p:ext uri="{BB962C8B-B14F-4D97-AF65-F5344CB8AC3E}">
        <p14:creationId xmlns:p14="http://schemas.microsoft.com/office/powerpoint/2010/main" val="2991187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6225"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F7DD0CD-5C67-4D2D-AC88-9EE4C5985D39}" type="slidenum">
              <a:rPr lang="en-GB" smtClean="0">
                <a:solidFill>
                  <a:srgbClr val="004165"/>
                </a:solidFill>
              </a:rPr>
              <a:pPr/>
              <a:t>1</a:t>
            </a:fld>
            <a:endParaRPr lang="en-GB" dirty="0">
              <a:solidFill>
                <a:srgbClr val="004165"/>
              </a:solidFill>
            </a:endParaRPr>
          </a:p>
        </p:txBody>
      </p:sp>
    </p:spTree>
    <p:extLst>
      <p:ext uri="{BB962C8B-B14F-4D97-AF65-F5344CB8AC3E}">
        <p14:creationId xmlns:p14="http://schemas.microsoft.com/office/powerpoint/2010/main" val="1794784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accent1"/>
                </a:solidFill>
                <a:latin typeface="+mn-lt"/>
                <a:ea typeface="+mn-ea"/>
                <a:cs typeface="+mn-cs"/>
              </a:rPr>
              <a:t>Challenge</a:t>
            </a:r>
          </a:p>
          <a:p>
            <a:endParaRPr lang="en-US" sz="1200" dirty="0" smtClean="0"/>
          </a:p>
          <a:p>
            <a:r>
              <a:rPr lang="en-US" sz="1200" b="1" kern="1200" dirty="0" smtClean="0">
                <a:solidFill>
                  <a:schemeClr val="accent1"/>
                </a:solidFill>
                <a:latin typeface="+mn-lt"/>
                <a:ea typeface="+mn-ea"/>
                <a:cs typeface="+mn-cs"/>
              </a:rPr>
              <a:t>Solution</a:t>
            </a:r>
            <a:endParaRPr lang="en-US" sz="1200" kern="1200" dirty="0" smtClean="0">
              <a:solidFill>
                <a:schemeClr val="tx1"/>
              </a:solidFill>
              <a:latin typeface="+mn-lt"/>
              <a:ea typeface="+mn-ea"/>
              <a:cs typeface="+mn-cs"/>
            </a:endParaRPr>
          </a:p>
          <a:p>
            <a:endParaRPr lang="en-US" sz="1200" dirty="0" smtClean="0"/>
          </a:p>
          <a:p>
            <a:r>
              <a:rPr lang="en-US" sz="1200" b="1" kern="1200" dirty="0" smtClean="0">
                <a:solidFill>
                  <a:schemeClr val="accent1"/>
                </a:solidFill>
                <a:latin typeface="+mn-lt"/>
                <a:ea typeface="+mn-ea"/>
                <a:cs typeface="+mn-cs"/>
              </a:rPr>
              <a:t>Value</a:t>
            </a:r>
          </a:p>
          <a:p>
            <a:endParaRPr lang="en-US" sz="1200" b="1" kern="1200" dirty="0" smtClean="0">
              <a:solidFill>
                <a:schemeClr val="accent1"/>
              </a:solidFill>
              <a:latin typeface="+mn-lt"/>
              <a:ea typeface="+mn-ea"/>
              <a:cs typeface="+mn-cs"/>
            </a:endParaRPr>
          </a:p>
        </p:txBody>
      </p:sp>
      <p:sp>
        <p:nvSpPr>
          <p:cNvPr id="4" name="Slide Number Placeholder 3"/>
          <p:cNvSpPr>
            <a:spLocks noGrp="1"/>
          </p:cNvSpPr>
          <p:nvPr>
            <p:ph type="sldNum" sz="quarter" idx="10"/>
          </p:nvPr>
        </p:nvSpPr>
        <p:spPr/>
        <p:txBody>
          <a:bodyPr/>
          <a:lstStyle/>
          <a:p>
            <a:fld id="{8F7DD0CD-5C67-4D2D-AC88-9EE4C5985D39}" type="slidenum">
              <a:rPr lang="en-GB" smtClean="0">
                <a:solidFill>
                  <a:prstClr val="black"/>
                </a:solidFill>
                <a:latin typeface="Calibri"/>
              </a:rPr>
              <a:pPr/>
              <a:t>4</a:t>
            </a:fld>
            <a:endParaRPr lang="en-GB">
              <a:solidFill>
                <a:prstClr val="black"/>
              </a:solidFill>
              <a:latin typeface="Calibri"/>
            </a:endParaRPr>
          </a:p>
        </p:txBody>
      </p:sp>
    </p:spTree>
    <p:extLst>
      <p:ext uri="{BB962C8B-B14F-4D97-AF65-F5344CB8AC3E}">
        <p14:creationId xmlns:p14="http://schemas.microsoft.com/office/powerpoint/2010/main" val="1561943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smtClean="0">
                <a:solidFill>
                  <a:schemeClr val="tx1"/>
                </a:solidFill>
                <a:latin typeface="+mn-lt"/>
                <a:ea typeface="+mn-ea"/>
                <a:cs typeface="+mn-cs"/>
              </a:rPr>
              <a:t>CLIENT </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Lake Victoria Basin Commission (LVBC) </a:t>
            </a: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CHALLENGE </a:t>
            </a:r>
            <a:endParaRPr lang="en-GB"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Lack of the information technology (IT) infrastructure need to share data across countries </a:t>
            </a:r>
          </a:p>
          <a:p>
            <a:r>
              <a:rPr lang="en-US" sz="1200" b="0" i="0" u="none" strike="noStrike" kern="1200" baseline="0" dirty="0" smtClean="0">
                <a:solidFill>
                  <a:schemeClr val="tx1"/>
                </a:solidFill>
                <a:latin typeface="+mn-lt"/>
                <a:ea typeface="+mn-ea"/>
                <a:cs typeface="+mn-cs"/>
              </a:rPr>
              <a:t> Poor knowledge of available data on the basin and data sharing mechanisms </a:t>
            </a:r>
          </a:p>
          <a:p>
            <a:r>
              <a:rPr lang="en-US" sz="1200" b="0" i="0" u="none" strike="noStrike" kern="1200" baseline="0" dirty="0" smtClean="0">
                <a:solidFill>
                  <a:schemeClr val="tx1"/>
                </a:solidFill>
                <a:latin typeface="+mn-lt"/>
                <a:ea typeface="+mn-ea"/>
                <a:cs typeface="+mn-cs"/>
              </a:rPr>
              <a:t> Inability to </a:t>
            </a:r>
            <a:r>
              <a:rPr lang="en-US" sz="1200" b="0" i="0" u="none" strike="noStrike" kern="1200" baseline="0" dirty="0" err="1" smtClean="0">
                <a:solidFill>
                  <a:schemeClr val="tx1"/>
                </a:solidFill>
                <a:latin typeface="+mn-lt"/>
                <a:ea typeface="+mn-ea"/>
                <a:cs typeface="+mn-cs"/>
              </a:rPr>
              <a:t>maximise</a:t>
            </a:r>
            <a:r>
              <a:rPr lang="en-US" sz="1200" b="0" i="0" u="none" strike="noStrike" kern="1200" baseline="0" dirty="0" smtClean="0">
                <a:solidFill>
                  <a:schemeClr val="tx1"/>
                </a:solidFill>
                <a:latin typeface="+mn-lt"/>
                <a:ea typeface="+mn-ea"/>
                <a:cs typeface="+mn-cs"/>
              </a:rPr>
              <a:t> available data due to lack of tools </a:t>
            </a:r>
          </a:p>
          <a:p>
            <a:r>
              <a:rPr lang="it-IT" sz="1200" b="0" i="0" u="none" strike="noStrike" kern="1200" baseline="0" dirty="0" smtClean="0">
                <a:solidFill>
                  <a:schemeClr val="tx1"/>
                </a:solidFill>
                <a:latin typeface="+mn-lt"/>
                <a:ea typeface="+mn-ea"/>
                <a:cs typeface="+mn-cs"/>
              </a:rPr>
              <a:t> Insufficient data due to sparse data monitoring </a:t>
            </a:r>
          </a:p>
          <a:p>
            <a:r>
              <a:rPr lang="en-US" sz="1200" b="0" i="0" u="none" strike="noStrike" kern="1200" baseline="0" dirty="0" smtClean="0">
                <a:solidFill>
                  <a:schemeClr val="tx1"/>
                </a:solidFill>
                <a:latin typeface="+mn-lt"/>
                <a:ea typeface="+mn-ea"/>
                <a:cs typeface="+mn-cs"/>
              </a:rPr>
              <a:t> Lack of data processing and data publishing capabilities </a:t>
            </a: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SOLUTION </a:t>
            </a:r>
            <a:endParaRPr lang="en-GB"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Development of a Water Resources Information System (WRIS) – a data and knowledge repository that enables stakeholders to easily identify and access available information </a:t>
            </a:r>
          </a:p>
          <a:p>
            <a:endParaRPr lang="en-GB" sz="1200" b="1"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VALUE </a:t>
            </a:r>
            <a:endParaRPr lang="en-GB"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Encourages data and knowledge sharing </a:t>
            </a:r>
          </a:p>
          <a:p>
            <a:r>
              <a:rPr lang="en-US" sz="1200" b="0" i="0" u="none" strike="noStrike" kern="1200" baseline="0" dirty="0" smtClean="0">
                <a:solidFill>
                  <a:schemeClr val="tx1"/>
                </a:solidFill>
                <a:latin typeface="+mn-lt"/>
                <a:ea typeface="+mn-ea"/>
                <a:cs typeface="+mn-cs"/>
              </a:rPr>
              <a:t> Enables stakeholders to display monitoring network and associated data records </a:t>
            </a:r>
          </a:p>
          <a:p>
            <a:r>
              <a:rPr lang="en-US" sz="1200" b="0" i="0" u="none" strike="noStrike" kern="1200" baseline="0" dirty="0" smtClean="0">
                <a:solidFill>
                  <a:schemeClr val="tx1"/>
                </a:solidFill>
                <a:latin typeface="+mn-lt"/>
                <a:ea typeface="+mn-ea"/>
                <a:cs typeface="+mn-cs"/>
              </a:rPr>
              <a:t> Enables analysis of hydrological and environmental data to support decision making </a:t>
            </a:r>
          </a:p>
          <a:p>
            <a:r>
              <a:rPr lang="en-US" sz="1200" b="0" i="0" u="none" strike="noStrike" kern="1200" baseline="0" dirty="0" smtClean="0">
                <a:solidFill>
                  <a:schemeClr val="tx1"/>
                </a:solidFill>
                <a:latin typeface="+mn-lt"/>
                <a:ea typeface="+mn-ea"/>
                <a:cs typeface="+mn-cs"/>
              </a:rPr>
              <a:t> Increases stakeholders’ incentive to provide reliable data for shared use </a:t>
            </a:r>
          </a:p>
          <a:p>
            <a:r>
              <a:rPr lang="en-US" sz="1200" b="0" i="0" u="none" strike="noStrike" kern="1200" baseline="0" dirty="0" smtClean="0">
                <a:solidFill>
                  <a:schemeClr val="tx1"/>
                </a:solidFill>
                <a:latin typeface="+mn-lt"/>
                <a:ea typeface="+mn-ea"/>
                <a:cs typeface="+mn-cs"/>
              </a:rPr>
              <a:t> Increases stakeholders’ knowledge of the environmental conditions in the basin </a:t>
            </a: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LOCATION / COUNTRY </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Lake Victoria Basin, Africa </a:t>
            </a:r>
            <a:endParaRPr lang="en-US" sz="1200" b="1" kern="1200" dirty="0" smtClean="0">
              <a:solidFill>
                <a:schemeClr val="accent1"/>
              </a:solidFill>
              <a:latin typeface="+mn-lt"/>
              <a:ea typeface="+mn-ea"/>
              <a:cs typeface="+mn-cs"/>
            </a:endParaRPr>
          </a:p>
        </p:txBody>
      </p:sp>
      <p:sp>
        <p:nvSpPr>
          <p:cNvPr id="4" name="Slide Number Placeholder 3"/>
          <p:cNvSpPr>
            <a:spLocks noGrp="1"/>
          </p:cNvSpPr>
          <p:nvPr>
            <p:ph type="sldNum" sz="quarter" idx="10"/>
          </p:nvPr>
        </p:nvSpPr>
        <p:spPr/>
        <p:txBody>
          <a:bodyPr/>
          <a:lstStyle/>
          <a:p>
            <a:fld id="{8F7DD0CD-5C67-4D2D-AC88-9EE4C5985D39}" type="slidenum">
              <a:rPr lang="en-GB" smtClean="0">
                <a:solidFill>
                  <a:prstClr val="black"/>
                </a:solidFill>
                <a:latin typeface="Calibri"/>
              </a:rPr>
              <a:pPr/>
              <a:t>5</a:t>
            </a:fld>
            <a:endParaRPr lang="en-GB">
              <a:solidFill>
                <a:prstClr val="black"/>
              </a:solidFill>
              <a:latin typeface="Calibri"/>
            </a:endParaRPr>
          </a:p>
        </p:txBody>
      </p:sp>
    </p:spTree>
    <p:extLst>
      <p:ext uri="{BB962C8B-B14F-4D97-AF65-F5344CB8AC3E}">
        <p14:creationId xmlns:p14="http://schemas.microsoft.com/office/powerpoint/2010/main" val="2064744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b="1" dirty="0"/>
              <a:t>Client  </a:t>
            </a:r>
            <a:r>
              <a:rPr lang="en-GB" dirty="0"/>
              <a:t>Slovenian Environmental Agency (ARSO) </a:t>
            </a:r>
          </a:p>
          <a:p>
            <a:endParaRPr lang="en-GB" dirty="0"/>
          </a:p>
          <a:p>
            <a:r>
              <a:rPr lang="en-GB" b="1" dirty="0"/>
              <a:t>Challenge  </a:t>
            </a:r>
            <a:r>
              <a:rPr lang="en-US" dirty="0"/>
              <a:t>Setup and implementation of an upgraded, fast and reliable early flood warning system </a:t>
            </a:r>
          </a:p>
          <a:p>
            <a:r>
              <a:rPr lang="en-GB" dirty="0"/>
              <a:t> </a:t>
            </a:r>
          </a:p>
          <a:p>
            <a:r>
              <a:rPr lang="en-GB" b="1" dirty="0"/>
              <a:t>Solution  </a:t>
            </a:r>
            <a:r>
              <a:rPr lang="en-US" dirty="0"/>
              <a:t>An up-to-date real time flood forecasting system with a user-friendly interface, used for the dissemination of early flood warnings </a:t>
            </a:r>
          </a:p>
          <a:p>
            <a:endParaRPr lang="en-GB" dirty="0"/>
          </a:p>
          <a:p>
            <a:r>
              <a:rPr lang="en-GB" b="1" dirty="0"/>
              <a:t>Value  </a:t>
            </a:r>
          </a:p>
          <a:p>
            <a:r>
              <a:rPr lang="en-GB" dirty="0"/>
              <a:t> Better preparedness </a:t>
            </a:r>
          </a:p>
          <a:p>
            <a:r>
              <a:rPr lang="en-GB" dirty="0"/>
              <a:t> Optimised mitigation measures </a:t>
            </a:r>
          </a:p>
          <a:p>
            <a:r>
              <a:rPr lang="en-US" dirty="0"/>
              <a:t> Reduced costs from flood damages and losses due to early action </a:t>
            </a:r>
          </a:p>
          <a:p>
            <a:r>
              <a:rPr lang="en-US" dirty="0"/>
              <a:t> Improved and consistent overview of the river network </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8F7DD0CD-5C67-4D2D-AC88-9EE4C5985D39}" type="slidenum">
              <a:rPr lang="en-GB" smtClean="0">
                <a:solidFill>
                  <a:prstClr val="black"/>
                </a:solidFill>
                <a:latin typeface="Calibri"/>
              </a:rPr>
              <a:pPr/>
              <a:t>9</a:t>
            </a:fld>
            <a:endParaRPr lang="en-GB">
              <a:solidFill>
                <a:prstClr val="black"/>
              </a:solidFill>
              <a:latin typeface="Calibri"/>
            </a:endParaRPr>
          </a:p>
        </p:txBody>
      </p:sp>
    </p:spTree>
    <p:extLst>
      <p:ext uri="{BB962C8B-B14F-4D97-AF65-F5344CB8AC3E}">
        <p14:creationId xmlns:p14="http://schemas.microsoft.com/office/powerpoint/2010/main" val="4287059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b="1" dirty="0"/>
              <a:t>Client  </a:t>
            </a:r>
            <a:r>
              <a:rPr lang="en-GB" dirty="0"/>
              <a:t>Slovenian Environmental Agency (ARSO) </a:t>
            </a:r>
          </a:p>
          <a:p>
            <a:endParaRPr lang="en-GB" dirty="0"/>
          </a:p>
          <a:p>
            <a:r>
              <a:rPr lang="en-GB" b="1" dirty="0"/>
              <a:t>Challenge  </a:t>
            </a:r>
            <a:r>
              <a:rPr lang="en-US" dirty="0"/>
              <a:t>Setup and implementation of an upgraded, fast and reliable early flood warning system </a:t>
            </a:r>
          </a:p>
          <a:p>
            <a:r>
              <a:rPr lang="en-GB" dirty="0"/>
              <a:t> </a:t>
            </a:r>
          </a:p>
          <a:p>
            <a:r>
              <a:rPr lang="en-GB" b="1" dirty="0"/>
              <a:t>Solution  </a:t>
            </a:r>
            <a:r>
              <a:rPr lang="en-US" dirty="0"/>
              <a:t>An up-to-date real time flood forecasting system with a user-friendly interface, used for the dissemination of early flood warnings </a:t>
            </a:r>
          </a:p>
          <a:p>
            <a:endParaRPr lang="en-GB" dirty="0"/>
          </a:p>
          <a:p>
            <a:r>
              <a:rPr lang="en-GB" b="1" dirty="0"/>
              <a:t>Value  </a:t>
            </a:r>
          </a:p>
          <a:p>
            <a:r>
              <a:rPr lang="en-GB" dirty="0"/>
              <a:t> Better preparedness </a:t>
            </a:r>
          </a:p>
          <a:p>
            <a:r>
              <a:rPr lang="en-GB" dirty="0"/>
              <a:t> Optimised mitigation measures </a:t>
            </a:r>
          </a:p>
          <a:p>
            <a:r>
              <a:rPr lang="en-US" dirty="0"/>
              <a:t> Reduced costs from flood damages and losses due to early action </a:t>
            </a:r>
          </a:p>
          <a:p>
            <a:r>
              <a:rPr lang="en-US" dirty="0"/>
              <a:t> Improved and consistent overview of the river network </a:t>
            </a:r>
          </a:p>
          <a:p>
            <a:endParaRPr lang="en-GB" dirty="0"/>
          </a:p>
        </p:txBody>
      </p:sp>
      <p:sp>
        <p:nvSpPr>
          <p:cNvPr id="4" name="Slide Number Placeholder 3"/>
          <p:cNvSpPr>
            <a:spLocks noGrp="1"/>
          </p:cNvSpPr>
          <p:nvPr>
            <p:ph type="sldNum" sz="quarter" idx="10"/>
          </p:nvPr>
        </p:nvSpPr>
        <p:spPr/>
        <p:txBody>
          <a:bodyPr/>
          <a:lstStyle/>
          <a:p>
            <a:fld id="{8F7DD0CD-5C67-4D2D-AC88-9EE4C5985D39}" type="slidenum">
              <a:rPr lang="en-GB" smtClean="0">
                <a:solidFill>
                  <a:prstClr val="black"/>
                </a:solidFill>
                <a:latin typeface="Calibri"/>
              </a:rPr>
              <a:pPr/>
              <a:t>10</a:t>
            </a:fld>
            <a:endParaRPr lang="en-GB">
              <a:solidFill>
                <a:prstClr val="black"/>
              </a:solidFill>
              <a:latin typeface="Calibri"/>
            </a:endParaRPr>
          </a:p>
        </p:txBody>
      </p:sp>
    </p:spTree>
    <p:extLst>
      <p:ext uri="{BB962C8B-B14F-4D97-AF65-F5344CB8AC3E}">
        <p14:creationId xmlns:p14="http://schemas.microsoft.com/office/powerpoint/2010/main" val="1079494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accent1"/>
                </a:solidFill>
              </a:rPr>
              <a:t>Challenge</a:t>
            </a:r>
          </a:p>
          <a:p>
            <a:r>
              <a:rPr lang="en-US" dirty="0"/>
              <a:t>The </a:t>
            </a:r>
            <a:r>
              <a:rPr lang="en-US" dirty="0" err="1"/>
              <a:t>Murrumbidgee</a:t>
            </a:r>
            <a:r>
              <a:rPr lang="en-US" dirty="0"/>
              <a:t> River supplies major irrigation areas in the Murray Darling Basin. The river is highly regulated to meet water requirements. </a:t>
            </a:r>
          </a:p>
          <a:p>
            <a:r>
              <a:rPr lang="en-US" dirty="0"/>
              <a:t>The NSW State Water Corporation (SWC), is seeking</a:t>
            </a:r>
          </a:p>
          <a:p>
            <a:r>
              <a:rPr lang="en-US" dirty="0"/>
              <a:t>to improve its water deliveries by </a:t>
            </a:r>
            <a:r>
              <a:rPr lang="en-US" dirty="0" err="1"/>
              <a:t>optimising</a:t>
            </a:r>
            <a:r>
              <a:rPr lang="en-US" dirty="0"/>
              <a:t> dam releases and reducing operational losses.</a:t>
            </a:r>
          </a:p>
          <a:p>
            <a:endParaRPr lang="en-US" dirty="0"/>
          </a:p>
          <a:p>
            <a:r>
              <a:rPr lang="en-US" b="1" dirty="0">
                <a:solidFill>
                  <a:schemeClr val="accent1"/>
                </a:solidFill>
              </a:rPr>
              <a:t>Solution</a:t>
            </a:r>
            <a:endParaRPr lang="en-US" dirty="0"/>
          </a:p>
          <a:p>
            <a:r>
              <a:rPr lang="en-US" dirty="0"/>
              <a:t>SWC will implement a Computer Assisted River Management system (CARM) to ensure that irrigators seeks and environmental customers along the river receive the right amount of water in the right location</a:t>
            </a:r>
          </a:p>
          <a:p>
            <a:r>
              <a:rPr lang="en-US" dirty="0"/>
              <a:t>and at the right time. </a:t>
            </a:r>
          </a:p>
          <a:p>
            <a:r>
              <a:rPr lang="en-US" dirty="0"/>
              <a:t>CARM integrates real time weather and river flow data with advanced hydraulic forecast models to determine optimum dam releases and river gate settings.</a:t>
            </a:r>
          </a:p>
          <a:p>
            <a:endParaRPr lang="en-US" dirty="0"/>
          </a:p>
          <a:p>
            <a:r>
              <a:rPr lang="en-US" b="1" dirty="0">
                <a:solidFill>
                  <a:schemeClr val="accent1"/>
                </a:solidFill>
              </a:rPr>
              <a:t>Value</a:t>
            </a:r>
          </a:p>
          <a:p>
            <a:r>
              <a:rPr lang="en-US" dirty="0"/>
              <a:t>CARM will assist river operators to make precise deliveries, </a:t>
            </a:r>
            <a:r>
              <a:rPr lang="en-US" dirty="0" err="1"/>
              <a:t>minimise</a:t>
            </a:r>
            <a:r>
              <a:rPr lang="en-US" dirty="0"/>
              <a:t> water losses and use saved water in the upstream reservoirs as an environmental flow reserve. The system, along with associated river</a:t>
            </a:r>
          </a:p>
          <a:p>
            <a:r>
              <a:rPr lang="en-US" dirty="0" err="1"/>
              <a:t>modernisation</a:t>
            </a:r>
            <a:r>
              <a:rPr lang="en-US" dirty="0"/>
              <a:t> projects, aims to return 80 GL of water annually to the environment.</a:t>
            </a:r>
          </a:p>
          <a:p>
            <a:endParaRPr lang="en-US" dirty="0" smtClean="0"/>
          </a:p>
          <a:p>
            <a:endParaRPr lang="en-GB" dirty="0"/>
          </a:p>
        </p:txBody>
      </p:sp>
      <p:sp>
        <p:nvSpPr>
          <p:cNvPr id="4" name="Slide Number Placeholder 3"/>
          <p:cNvSpPr>
            <a:spLocks noGrp="1"/>
          </p:cNvSpPr>
          <p:nvPr>
            <p:ph type="sldNum" sz="quarter" idx="10"/>
          </p:nvPr>
        </p:nvSpPr>
        <p:spPr/>
        <p:txBody>
          <a:bodyPr/>
          <a:lstStyle/>
          <a:p>
            <a:fld id="{8F7DD0CD-5C67-4D2D-AC88-9EE4C5985D39}" type="slidenum">
              <a:rPr lang="en-GB" smtClean="0">
                <a:solidFill>
                  <a:prstClr val="black"/>
                </a:solidFill>
                <a:latin typeface="Calibri"/>
              </a:rPr>
              <a:pPr/>
              <a:t>11</a:t>
            </a:fld>
            <a:endParaRPr lang="en-GB">
              <a:solidFill>
                <a:prstClr val="black"/>
              </a:solidFill>
              <a:latin typeface="Calibri"/>
            </a:endParaRPr>
          </a:p>
        </p:txBody>
      </p:sp>
    </p:spTree>
    <p:extLst>
      <p:ext uri="{BB962C8B-B14F-4D97-AF65-F5344CB8AC3E}">
        <p14:creationId xmlns:p14="http://schemas.microsoft.com/office/powerpoint/2010/main" val="3219056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accent1"/>
                </a:solidFill>
              </a:rPr>
              <a:t>Challenge</a:t>
            </a:r>
          </a:p>
          <a:p>
            <a:r>
              <a:rPr lang="en-US" dirty="0"/>
              <a:t>The </a:t>
            </a:r>
            <a:r>
              <a:rPr lang="en-US" dirty="0" err="1"/>
              <a:t>Murrumbidgee</a:t>
            </a:r>
            <a:r>
              <a:rPr lang="en-US" dirty="0"/>
              <a:t> River supplies major irrigation areas in the Murray Darling Basin. The river is highly regulated to meet water requirements. </a:t>
            </a:r>
          </a:p>
          <a:p>
            <a:r>
              <a:rPr lang="en-US" dirty="0"/>
              <a:t>The NSW State Water Corporation (SWC), is seeking</a:t>
            </a:r>
          </a:p>
          <a:p>
            <a:r>
              <a:rPr lang="en-US" dirty="0"/>
              <a:t>to improve its water deliveries by </a:t>
            </a:r>
            <a:r>
              <a:rPr lang="en-US" dirty="0" err="1"/>
              <a:t>optimising</a:t>
            </a:r>
            <a:r>
              <a:rPr lang="en-US" dirty="0"/>
              <a:t> dam releases and reducing operational losses.</a:t>
            </a:r>
          </a:p>
          <a:p>
            <a:endParaRPr lang="en-US" dirty="0"/>
          </a:p>
          <a:p>
            <a:r>
              <a:rPr lang="en-US" b="1" dirty="0">
                <a:solidFill>
                  <a:schemeClr val="accent1"/>
                </a:solidFill>
              </a:rPr>
              <a:t>Solution</a:t>
            </a:r>
            <a:endParaRPr lang="en-US" dirty="0"/>
          </a:p>
          <a:p>
            <a:r>
              <a:rPr lang="en-US" dirty="0"/>
              <a:t>SWC will implement a Computer Assisted River Management system (CARM) to ensure that irrigators seeks and environmental customers along the river receive the right amount of water in the right location</a:t>
            </a:r>
          </a:p>
          <a:p>
            <a:r>
              <a:rPr lang="en-US" dirty="0"/>
              <a:t>and at the right time. </a:t>
            </a:r>
          </a:p>
          <a:p>
            <a:r>
              <a:rPr lang="en-US" dirty="0"/>
              <a:t>CARM integrates real time weather and river flow data with advanced hydraulic forecast models to determine optimum dam releases and river gate settings.</a:t>
            </a:r>
          </a:p>
          <a:p>
            <a:endParaRPr lang="en-US" dirty="0"/>
          </a:p>
          <a:p>
            <a:r>
              <a:rPr lang="en-US" b="1" dirty="0">
                <a:solidFill>
                  <a:schemeClr val="accent1"/>
                </a:solidFill>
              </a:rPr>
              <a:t>Value</a:t>
            </a:r>
          </a:p>
          <a:p>
            <a:r>
              <a:rPr lang="en-US" dirty="0"/>
              <a:t>CARM will assist river operators to make precise deliveries, </a:t>
            </a:r>
            <a:r>
              <a:rPr lang="en-US" dirty="0" err="1"/>
              <a:t>minimise</a:t>
            </a:r>
            <a:r>
              <a:rPr lang="en-US" dirty="0"/>
              <a:t> water losses and use saved water in the upstream reservoirs as an environmental flow reserve. The system, along with associated river</a:t>
            </a:r>
          </a:p>
          <a:p>
            <a:r>
              <a:rPr lang="en-US" dirty="0" err="1"/>
              <a:t>modernisation</a:t>
            </a:r>
            <a:r>
              <a:rPr lang="en-US" dirty="0"/>
              <a:t> projects, aims to return 80 GL of water annually to the environment.</a:t>
            </a:r>
          </a:p>
          <a:p>
            <a:endParaRPr lang="en-US" dirty="0" smtClean="0"/>
          </a:p>
          <a:p>
            <a:endParaRPr lang="en-GB" dirty="0"/>
          </a:p>
        </p:txBody>
      </p:sp>
      <p:sp>
        <p:nvSpPr>
          <p:cNvPr id="4" name="Slide Number Placeholder 3"/>
          <p:cNvSpPr>
            <a:spLocks noGrp="1"/>
          </p:cNvSpPr>
          <p:nvPr>
            <p:ph type="sldNum" sz="quarter" idx="10"/>
          </p:nvPr>
        </p:nvSpPr>
        <p:spPr/>
        <p:txBody>
          <a:bodyPr/>
          <a:lstStyle/>
          <a:p>
            <a:fld id="{8F7DD0CD-5C67-4D2D-AC88-9EE4C5985D39}" type="slidenum">
              <a:rPr lang="en-GB" smtClean="0">
                <a:solidFill>
                  <a:prstClr val="black"/>
                </a:solidFill>
                <a:latin typeface="Calibri"/>
              </a:rPr>
              <a:pPr/>
              <a:t>12</a:t>
            </a:fld>
            <a:endParaRPr lang="en-GB">
              <a:solidFill>
                <a:prstClr val="black"/>
              </a:solidFill>
              <a:latin typeface="Calibri"/>
            </a:endParaRPr>
          </a:p>
        </p:txBody>
      </p:sp>
    </p:spTree>
    <p:extLst>
      <p:ext uri="{BB962C8B-B14F-4D97-AF65-F5344CB8AC3E}">
        <p14:creationId xmlns:p14="http://schemas.microsoft.com/office/powerpoint/2010/main" val="474968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0C52E26-4A5C-4D23-8E75-A56A70310E56}" type="slidenum">
              <a:rPr lang="en-GB" smtClean="0"/>
              <a:t>14</a:t>
            </a:fld>
            <a:endParaRPr lang="en-GB"/>
          </a:p>
        </p:txBody>
      </p:sp>
    </p:spTree>
    <p:extLst>
      <p:ext uri="{BB962C8B-B14F-4D97-AF65-F5344CB8AC3E}">
        <p14:creationId xmlns:p14="http://schemas.microsoft.com/office/powerpoint/2010/main" val="5033758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8821" y="300335"/>
            <a:ext cx="8586383" cy="4436847"/>
          </a:xfrm>
          <a:custGeom>
            <a:avLst/>
            <a:gdLst>
              <a:gd name="connsiteX0" fmla="*/ 0 w 8312195"/>
              <a:gd name="connsiteY0" fmla="*/ 124208 h 4297852"/>
              <a:gd name="connsiteX1" fmla="*/ 124208 w 8312195"/>
              <a:gd name="connsiteY1" fmla="*/ 0 h 4297852"/>
              <a:gd name="connsiteX2" fmla="*/ 8187987 w 8312195"/>
              <a:gd name="connsiteY2" fmla="*/ 0 h 4297852"/>
              <a:gd name="connsiteX3" fmla="*/ 8312195 w 8312195"/>
              <a:gd name="connsiteY3" fmla="*/ 124208 h 4297852"/>
              <a:gd name="connsiteX4" fmla="*/ 8312195 w 8312195"/>
              <a:gd name="connsiteY4" fmla="*/ 4173644 h 4297852"/>
              <a:gd name="connsiteX5" fmla="*/ 8187987 w 8312195"/>
              <a:gd name="connsiteY5" fmla="*/ 4297852 h 4297852"/>
              <a:gd name="connsiteX6" fmla="*/ 124208 w 8312195"/>
              <a:gd name="connsiteY6" fmla="*/ 4297852 h 4297852"/>
              <a:gd name="connsiteX7" fmla="*/ 0 w 8312195"/>
              <a:gd name="connsiteY7" fmla="*/ 4173644 h 4297852"/>
              <a:gd name="connsiteX8" fmla="*/ 0 w 8312195"/>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124208 w 8323993"/>
              <a:gd name="connsiteY6" fmla="*/ 4297852 h 4297852"/>
              <a:gd name="connsiteX7" fmla="*/ 0 w 8323993"/>
              <a:gd name="connsiteY7" fmla="*/ 4173644 h 4297852"/>
              <a:gd name="connsiteX8" fmla="*/ 0 w 8323993"/>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5891983 w 8323993"/>
              <a:gd name="connsiteY6" fmla="*/ 4294163 h 4297852"/>
              <a:gd name="connsiteX7" fmla="*/ 124208 w 8323993"/>
              <a:gd name="connsiteY7" fmla="*/ 4297852 h 4297852"/>
              <a:gd name="connsiteX8" fmla="*/ 0 w 8323993"/>
              <a:gd name="connsiteY8" fmla="*/ 4173644 h 4297852"/>
              <a:gd name="connsiteX9" fmla="*/ 0 w 8323993"/>
              <a:gd name="connsiteY9" fmla="*/ 124208 h 429785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891983 w 8323993"/>
              <a:gd name="connsiteY7" fmla="*/ 4294163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008539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425258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31"/>
              <a:gd name="connsiteY0" fmla="*/ 124208 h 4297852"/>
              <a:gd name="connsiteX1" fmla="*/ 124208 w 8324031"/>
              <a:gd name="connsiteY1" fmla="*/ 0 h 4297852"/>
              <a:gd name="connsiteX2" fmla="*/ 8187987 w 8324031"/>
              <a:gd name="connsiteY2" fmla="*/ 0 h 4297852"/>
              <a:gd name="connsiteX3" fmla="*/ 8312195 w 8324031"/>
              <a:gd name="connsiteY3" fmla="*/ 124208 h 4297852"/>
              <a:gd name="connsiteX4" fmla="*/ 8323993 w 8324031"/>
              <a:gd name="connsiteY4" fmla="*/ 2592617 h 4297852"/>
              <a:gd name="connsiteX5" fmla="*/ 8178462 w 8324031"/>
              <a:gd name="connsiteY5" fmla="*/ 2926252 h 4297852"/>
              <a:gd name="connsiteX6" fmla="*/ 6278990 w 8324031"/>
              <a:gd name="connsiteY6" fmla="*/ 4047649 h 4297852"/>
              <a:gd name="connsiteX7" fmla="*/ 5425258 w 8324031"/>
              <a:gd name="connsiteY7" fmla="*/ 4296544 h 4297852"/>
              <a:gd name="connsiteX8" fmla="*/ 124208 w 8324031"/>
              <a:gd name="connsiteY8" fmla="*/ 4297852 h 4297852"/>
              <a:gd name="connsiteX9" fmla="*/ 0 w 8324031"/>
              <a:gd name="connsiteY9" fmla="*/ 4173644 h 4297852"/>
              <a:gd name="connsiteX10" fmla="*/ 0 w 8324031"/>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4280"/>
              <a:gd name="connsiteY0" fmla="*/ 124208 h 4297852"/>
              <a:gd name="connsiteX1" fmla="*/ 124208 w 8324280"/>
              <a:gd name="connsiteY1" fmla="*/ 0 h 4297852"/>
              <a:gd name="connsiteX2" fmla="*/ 8187987 w 8324280"/>
              <a:gd name="connsiteY2" fmla="*/ 0 h 4297852"/>
              <a:gd name="connsiteX3" fmla="*/ 8312195 w 8324280"/>
              <a:gd name="connsiteY3" fmla="*/ 124208 h 4297852"/>
              <a:gd name="connsiteX4" fmla="*/ 8323993 w 8324280"/>
              <a:gd name="connsiteY4" fmla="*/ 2592617 h 4297852"/>
              <a:gd name="connsiteX5" fmla="*/ 8178462 w 8324280"/>
              <a:gd name="connsiteY5" fmla="*/ 2926252 h 4297852"/>
              <a:gd name="connsiteX6" fmla="*/ 6278990 w 8324280"/>
              <a:gd name="connsiteY6" fmla="*/ 4047649 h 4297852"/>
              <a:gd name="connsiteX7" fmla="*/ 5425258 w 8324280"/>
              <a:gd name="connsiteY7" fmla="*/ 4296544 h 4297852"/>
              <a:gd name="connsiteX8" fmla="*/ 124208 w 8324280"/>
              <a:gd name="connsiteY8" fmla="*/ 4297852 h 4297852"/>
              <a:gd name="connsiteX9" fmla="*/ 0 w 8324280"/>
              <a:gd name="connsiteY9" fmla="*/ 4173644 h 4297852"/>
              <a:gd name="connsiteX10" fmla="*/ 0 w 8324280"/>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03"/>
              <a:gd name="connsiteY0" fmla="*/ 124208 h 4297852"/>
              <a:gd name="connsiteX1" fmla="*/ 124208 w 8324003"/>
              <a:gd name="connsiteY1" fmla="*/ 0 h 4297852"/>
              <a:gd name="connsiteX2" fmla="*/ 8187987 w 8324003"/>
              <a:gd name="connsiteY2" fmla="*/ 0 h 4297852"/>
              <a:gd name="connsiteX3" fmla="*/ 8312195 w 8324003"/>
              <a:gd name="connsiteY3" fmla="*/ 124208 h 4297852"/>
              <a:gd name="connsiteX4" fmla="*/ 8323993 w 8324003"/>
              <a:gd name="connsiteY4" fmla="*/ 2592617 h 4297852"/>
              <a:gd name="connsiteX5" fmla="*/ 8178462 w 8324003"/>
              <a:gd name="connsiteY5" fmla="*/ 2926252 h 4297852"/>
              <a:gd name="connsiteX6" fmla="*/ 6278990 w 8324003"/>
              <a:gd name="connsiteY6" fmla="*/ 4047649 h 4297852"/>
              <a:gd name="connsiteX7" fmla="*/ 5425258 w 8324003"/>
              <a:gd name="connsiteY7" fmla="*/ 4296544 h 4297852"/>
              <a:gd name="connsiteX8" fmla="*/ 124208 w 8324003"/>
              <a:gd name="connsiteY8" fmla="*/ 4297852 h 4297852"/>
              <a:gd name="connsiteX9" fmla="*/ 0 w 8324003"/>
              <a:gd name="connsiteY9" fmla="*/ 4173644 h 4297852"/>
              <a:gd name="connsiteX10" fmla="*/ 0 w 8324003"/>
              <a:gd name="connsiteY10" fmla="*/ 124208 h 429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4003" h="4297852">
                <a:moveTo>
                  <a:pt x="0" y="124208"/>
                </a:moveTo>
                <a:cubicBezTo>
                  <a:pt x="0" y="55610"/>
                  <a:pt x="55610" y="0"/>
                  <a:pt x="124208" y="0"/>
                </a:cubicBezTo>
                <a:lnTo>
                  <a:pt x="8187987" y="0"/>
                </a:lnTo>
                <a:cubicBezTo>
                  <a:pt x="8256585" y="0"/>
                  <a:pt x="8312195" y="55610"/>
                  <a:pt x="8312195" y="124208"/>
                </a:cubicBezTo>
                <a:cubicBezTo>
                  <a:pt x="8312195" y="1474020"/>
                  <a:pt x="8323993" y="1242805"/>
                  <a:pt x="8323993" y="2592617"/>
                </a:cubicBezTo>
                <a:cubicBezTo>
                  <a:pt x="8323993" y="2661215"/>
                  <a:pt x="8328023" y="2814333"/>
                  <a:pt x="8178462" y="2926252"/>
                </a:cubicBezTo>
                <a:lnTo>
                  <a:pt x="6278990" y="4047649"/>
                </a:lnTo>
                <a:cubicBezTo>
                  <a:pt x="5949169" y="4268727"/>
                  <a:pt x="5700310" y="4301685"/>
                  <a:pt x="5425258" y="4296544"/>
                </a:cubicBezTo>
                <a:lnTo>
                  <a:pt x="124208" y="4297852"/>
                </a:lnTo>
                <a:cubicBezTo>
                  <a:pt x="55610" y="4297852"/>
                  <a:pt x="0" y="4242242"/>
                  <a:pt x="0" y="4173644"/>
                </a:cubicBezTo>
                <a:lnTo>
                  <a:pt x="0" y="124208"/>
                </a:lnTo>
                <a:close/>
              </a:path>
            </a:pathLst>
          </a:custGeom>
          <a:solidFill>
            <a:srgbClr val="FFFFFF">
              <a:alpha val="0"/>
            </a:srgbClr>
          </a:solidFill>
          <a:ln w="19050">
            <a:solidFill>
              <a:schemeClr val="bg1"/>
            </a:solidFill>
          </a:ln>
        </p:spPr>
        <p:txBody>
          <a:bodyPr lIns="288000" tIns="0" bIns="2160000" anchor="b" anchorCtr="0">
            <a:normAutofit/>
          </a:bodyPr>
          <a:lstStyle>
            <a:lvl1pPr algn="l">
              <a:lnSpc>
                <a:spcPct val="90000"/>
              </a:lnSpc>
              <a:defRPr sz="2800" b="1" cap="none" baseline="0">
                <a:solidFill>
                  <a:schemeClr val="bg1"/>
                </a:solidFill>
              </a:defRPr>
            </a:lvl1pPr>
          </a:lstStyle>
          <a:p>
            <a:r>
              <a:rPr lang="en-GB" noProof="0" smtClean="0"/>
              <a:t>Click to edit the master </a:t>
            </a:r>
            <a:br>
              <a:rPr lang="en-GB" noProof="0" smtClean="0"/>
            </a:br>
            <a:r>
              <a:rPr lang="en-GB" noProof="0" smtClean="0"/>
              <a:t>title of the powerpoint</a:t>
            </a:r>
            <a:endParaRPr lang="en-GB" noProof="0"/>
          </a:p>
        </p:txBody>
      </p:sp>
      <p:sp>
        <p:nvSpPr>
          <p:cNvPr id="3" name="Subtitle 2"/>
          <p:cNvSpPr>
            <a:spLocks noGrp="1"/>
          </p:cNvSpPr>
          <p:nvPr>
            <p:ph type="subTitle" idx="1" hasCustomPrompt="1"/>
          </p:nvPr>
        </p:nvSpPr>
        <p:spPr>
          <a:xfrm>
            <a:off x="554194" y="2629635"/>
            <a:ext cx="8035637" cy="477485"/>
          </a:xfrm>
        </p:spPr>
        <p:txBody>
          <a:bodyPr lIns="0" tIns="0" rIns="0" bIns="0">
            <a:normAutofit/>
          </a:bodyPr>
          <a:lstStyle>
            <a:lvl1pPr marL="0" indent="0" algn="l">
              <a:lnSpc>
                <a:spcPct val="90000"/>
              </a:lnSpc>
              <a:spcBef>
                <a:spcPts val="0"/>
              </a:spcBef>
              <a:buNone/>
              <a:defRPr sz="16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smtClean="0"/>
              <a:t>Presenter’s name</a:t>
            </a:r>
            <a:endParaRPr lang="en-GB" noProof="0" dirty="0"/>
          </a:p>
        </p:txBody>
      </p:sp>
      <p:sp>
        <p:nvSpPr>
          <p:cNvPr id="14" name="Date Placeholder 2"/>
          <p:cNvSpPr>
            <a:spLocks noGrp="1"/>
          </p:cNvSpPr>
          <p:nvPr>
            <p:ph type="dt" sz="half" idx="10"/>
          </p:nvPr>
        </p:nvSpPr>
        <p:spPr>
          <a:xfrm>
            <a:off x="1970328" y="4880890"/>
            <a:ext cx="2269191" cy="132608"/>
          </a:xfrm>
        </p:spPr>
        <p:txBody>
          <a:bodyPr/>
          <a:lstStyle>
            <a:lvl1pPr>
              <a:defRPr>
                <a:solidFill>
                  <a:schemeClr val="bg1"/>
                </a:solidFill>
              </a:defRPr>
            </a:lvl1pPr>
          </a:lstStyle>
          <a:p>
            <a:endParaRPr lang="en-GB" noProof="0" dirty="0"/>
          </a:p>
        </p:txBody>
      </p:sp>
      <p:sp>
        <p:nvSpPr>
          <p:cNvPr id="18" name="Footer Placeholder 3"/>
          <p:cNvSpPr>
            <a:spLocks noGrp="1"/>
          </p:cNvSpPr>
          <p:nvPr>
            <p:ph type="ftr" sz="quarter" idx="11"/>
          </p:nvPr>
        </p:nvSpPr>
        <p:spPr>
          <a:xfrm>
            <a:off x="554195" y="4880890"/>
            <a:ext cx="1416133" cy="132608"/>
          </a:xfrm>
        </p:spPr>
        <p:txBody>
          <a:bodyPr/>
          <a:lstStyle>
            <a:lvl1pPr>
              <a:defRPr>
                <a:solidFill>
                  <a:schemeClr val="bg1"/>
                </a:solidFill>
              </a:defRPr>
            </a:lvl1pPr>
          </a:lstStyle>
          <a:p>
            <a:r>
              <a:rPr lang="en-GB" noProof="0" dirty="0" smtClean="0"/>
              <a:t>© DHI</a:t>
            </a:r>
            <a:endParaRPr lang="en-GB" noProof="0" dirty="0"/>
          </a:p>
        </p:txBody>
      </p:sp>
      <p:sp>
        <p:nvSpPr>
          <p:cNvPr id="19" name="Slide Number Placeholder 4"/>
          <p:cNvSpPr>
            <a:spLocks noGrp="1"/>
          </p:cNvSpPr>
          <p:nvPr>
            <p:ph type="sldNum" sz="quarter" idx="12"/>
          </p:nvPr>
        </p:nvSpPr>
        <p:spPr>
          <a:xfrm>
            <a:off x="4239519" y="4880890"/>
            <a:ext cx="516591" cy="132608"/>
          </a:xfrm>
        </p:spPr>
        <p:txBody>
          <a:bodyPr/>
          <a:lstStyle>
            <a:lvl1pPr>
              <a:defRPr>
                <a:solidFill>
                  <a:schemeClr val="bg1"/>
                </a:solidFill>
              </a:defRPr>
            </a:lvl1pPr>
          </a:lstStyle>
          <a:p>
            <a:r>
              <a:rPr lang="en-GB" noProof="0" dirty="0" smtClean="0"/>
              <a:t>#</a:t>
            </a:r>
            <a:fld id="{EC98167B-91FF-498B-85F5-63F1D9402506}" type="slidenum">
              <a:rPr lang="en-GB" noProof="0" smtClean="0"/>
              <a:pPr/>
              <a:t>‹#›</a:t>
            </a:fld>
            <a:r>
              <a:rPr lang="en-GB" noProof="0" dirty="0" smtClean="0"/>
              <a:t>  </a:t>
            </a:r>
            <a:endParaRPr lang="en-GB" noProof="0"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5600" y="4104002"/>
            <a:ext cx="1355040" cy="760651"/>
          </a:xfrm>
          <a:prstGeom prst="rect">
            <a:avLst/>
          </a:prstGeom>
        </p:spPr>
      </p:pic>
    </p:spTree>
    <p:extLst>
      <p:ext uri="{BB962C8B-B14F-4D97-AF65-F5344CB8AC3E}">
        <p14:creationId xmlns:p14="http://schemas.microsoft.com/office/powerpoint/2010/main" val="2392569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 dou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Date Placeholder 2"/>
          <p:cNvSpPr>
            <a:spLocks noGrp="1"/>
          </p:cNvSpPr>
          <p:nvPr>
            <p:ph type="dt" sz="half" idx="10"/>
          </p:nvPr>
        </p:nvSpPr>
        <p:spPr/>
        <p:txBody>
          <a:bodyPr/>
          <a:lstStyle/>
          <a:p>
            <a:endParaRPr lang="en-GB" noProof="0" dirty="0"/>
          </a:p>
        </p:txBody>
      </p:sp>
      <p:sp>
        <p:nvSpPr>
          <p:cNvPr id="4" name="Footer Placeholder 3"/>
          <p:cNvSpPr>
            <a:spLocks noGrp="1"/>
          </p:cNvSpPr>
          <p:nvPr>
            <p:ph type="ftr" sz="quarter" idx="11"/>
          </p:nvPr>
        </p:nvSpPr>
        <p:spPr/>
        <p:txBody>
          <a:bodyPr/>
          <a:lstStyle/>
          <a:p>
            <a:r>
              <a:rPr lang="en-GB" noProof="0" dirty="0" smtClean="0"/>
              <a:t>© DHI</a:t>
            </a:r>
            <a:endParaRPr lang="en-GB" noProof="0" dirty="0"/>
          </a:p>
        </p:txBody>
      </p:sp>
      <p:sp>
        <p:nvSpPr>
          <p:cNvPr id="5" name="Slide Number Placeholder 4"/>
          <p:cNvSpPr>
            <a:spLocks noGrp="1"/>
          </p:cNvSpPr>
          <p:nvPr>
            <p:ph type="sldNum" sz="quarter" idx="12"/>
          </p:nvPr>
        </p:nvSpPr>
        <p:spPr/>
        <p:txBody>
          <a:bodyPr/>
          <a:lstStyle/>
          <a:p>
            <a:r>
              <a:rPr lang="en-GB" noProof="0" dirty="0" smtClean="0"/>
              <a:t>#</a:t>
            </a:r>
            <a:fld id="{EC98167B-91FF-498B-85F5-63F1D9402506}" type="slidenum">
              <a:rPr lang="en-GB" noProof="0" smtClean="0"/>
              <a:pPr/>
              <a:t>‹#›</a:t>
            </a:fld>
            <a:r>
              <a:rPr lang="en-GB" noProof="0" dirty="0" smtClean="0"/>
              <a:t>  </a:t>
            </a:r>
            <a:endParaRPr lang="en-GB" noProof="0" dirty="0"/>
          </a:p>
        </p:txBody>
      </p:sp>
      <p:sp>
        <p:nvSpPr>
          <p:cNvPr id="7" name="Content Placeholder 6"/>
          <p:cNvSpPr>
            <a:spLocks noGrp="1"/>
          </p:cNvSpPr>
          <p:nvPr>
            <p:ph sz="quarter" idx="13"/>
          </p:nvPr>
        </p:nvSpPr>
        <p:spPr>
          <a:xfrm>
            <a:off x="554039" y="1192307"/>
            <a:ext cx="3740944" cy="3092823"/>
          </a:xfrm>
        </p:spPr>
        <p:txBody>
          <a:bodyPr/>
          <a:lstStyle>
            <a:lvl1pPr marL="270000" indent="-270000">
              <a:buFont typeface="Arial" pitchFamily="34" charset="0"/>
              <a:buChar char="•"/>
              <a:defRPr>
                <a:solidFill>
                  <a:schemeClr val="accent3"/>
                </a:solidFill>
              </a:defRPr>
            </a:lvl1pPr>
            <a:lvl2pPr marL="540000" indent="-270000">
              <a:buFont typeface="Arial" pitchFamily="34" charset="0"/>
              <a:buChar char="−"/>
              <a:defRPr>
                <a:solidFill>
                  <a:schemeClr val="accent3"/>
                </a:solidFill>
              </a:defRPr>
            </a:lvl2pPr>
            <a:lvl3pPr marL="810000" indent="-270000">
              <a:buFont typeface="Arial" pitchFamily="34" charset="0"/>
              <a:buChar char="•"/>
              <a:defRPr>
                <a:solidFill>
                  <a:schemeClr val="accent3"/>
                </a:solidFill>
              </a:defRPr>
            </a:lvl3pPr>
            <a:lvl4pPr marL="1080000" indent="-270000">
              <a:buFont typeface="Arial" pitchFamily="34" charset="0"/>
              <a:buChar char="−"/>
              <a:defRPr>
                <a:solidFill>
                  <a:schemeClr val="accent3"/>
                </a:solidFill>
              </a:defRPr>
            </a:lvl4pPr>
            <a:lvl5pPr marL="1350000" indent="-270000">
              <a:defRPr>
                <a:solidFill>
                  <a:schemeClr val="accent3"/>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8" name="Content Placeholder 6"/>
          <p:cNvSpPr>
            <a:spLocks noGrp="1"/>
          </p:cNvSpPr>
          <p:nvPr>
            <p:ph sz="quarter" idx="14"/>
          </p:nvPr>
        </p:nvSpPr>
        <p:spPr>
          <a:xfrm>
            <a:off x="4849019" y="1192307"/>
            <a:ext cx="3740944" cy="3092823"/>
          </a:xfrm>
        </p:spPr>
        <p:txBody>
          <a:bodyPr/>
          <a:lstStyle>
            <a:lvl1pPr marL="270000" indent="-270000">
              <a:buFont typeface="Arial" pitchFamily="34" charset="0"/>
              <a:buChar char="•"/>
              <a:defRPr>
                <a:solidFill>
                  <a:schemeClr val="accent3"/>
                </a:solidFill>
              </a:defRPr>
            </a:lvl1pPr>
            <a:lvl2pPr marL="540000" indent="-270000">
              <a:buFont typeface="Arial" pitchFamily="34" charset="0"/>
              <a:buChar char="−"/>
              <a:defRPr>
                <a:solidFill>
                  <a:schemeClr val="accent3"/>
                </a:solidFill>
              </a:defRPr>
            </a:lvl2pPr>
            <a:lvl3pPr marL="810000" indent="-270000">
              <a:buFont typeface="Arial" pitchFamily="34" charset="0"/>
              <a:buChar char="•"/>
              <a:defRPr>
                <a:solidFill>
                  <a:schemeClr val="accent3"/>
                </a:solidFill>
              </a:defRPr>
            </a:lvl3pPr>
            <a:lvl4pPr marL="1080000" indent="-270000" defTabSz="914400">
              <a:buFont typeface="Arial" pitchFamily="34" charset="0"/>
              <a:buChar char="−"/>
              <a:defRPr>
                <a:solidFill>
                  <a:schemeClr val="accent3"/>
                </a:solidFill>
              </a:defRPr>
            </a:lvl4pPr>
            <a:lvl5pPr marL="1350000" indent="-270000">
              <a:defRPr>
                <a:solidFill>
                  <a:schemeClr val="accent3"/>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ext Placeholder 28"/>
          <p:cNvSpPr>
            <a:spLocks noGrp="1"/>
          </p:cNvSpPr>
          <p:nvPr>
            <p:ph type="body" sz="quarter" idx="21" hasCustomPrompt="1"/>
          </p:nvPr>
        </p:nvSpPr>
        <p:spPr>
          <a:xfrm>
            <a:off x="4849028" y="4360931"/>
            <a:ext cx="3740799"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smtClean="0"/>
              <a:t>Legend</a:t>
            </a:r>
          </a:p>
        </p:txBody>
      </p:sp>
    </p:spTree>
    <p:extLst>
      <p:ext uri="{BB962C8B-B14F-4D97-AF65-F5344CB8AC3E}">
        <p14:creationId xmlns:p14="http://schemas.microsoft.com/office/powerpoint/2010/main" val="74165828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B dou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Date Placeholder 2"/>
          <p:cNvSpPr>
            <a:spLocks noGrp="1"/>
          </p:cNvSpPr>
          <p:nvPr>
            <p:ph type="dt" sz="half" idx="10"/>
          </p:nvPr>
        </p:nvSpPr>
        <p:spPr/>
        <p:txBody>
          <a:bodyPr/>
          <a:lstStyle/>
          <a:p>
            <a:endParaRPr lang="en-GB" noProof="0" dirty="0"/>
          </a:p>
        </p:txBody>
      </p:sp>
      <p:sp>
        <p:nvSpPr>
          <p:cNvPr id="4" name="Footer Placeholder 3"/>
          <p:cNvSpPr>
            <a:spLocks noGrp="1"/>
          </p:cNvSpPr>
          <p:nvPr>
            <p:ph type="ftr" sz="quarter" idx="11"/>
          </p:nvPr>
        </p:nvSpPr>
        <p:spPr/>
        <p:txBody>
          <a:bodyPr/>
          <a:lstStyle/>
          <a:p>
            <a:r>
              <a:rPr lang="en-GB" noProof="0" dirty="0" smtClean="0"/>
              <a:t>© DHI</a:t>
            </a:r>
            <a:endParaRPr lang="en-GB" noProof="0" dirty="0"/>
          </a:p>
        </p:txBody>
      </p:sp>
      <p:sp>
        <p:nvSpPr>
          <p:cNvPr id="5" name="Slide Number Placeholder 4"/>
          <p:cNvSpPr>
            <a:spLocks noGrp="1"/>
          </p:cNvSpPr>
          <p:nvPr>
            <p:ph type="sldNum" sz="quarter" idx="12"/>
          </p:nvPr>
        </p:nvSpPr>
        <p:spPr/>
        <p:txBody>
          <a:bodyPr/>
          <a:lstStyle/>
          <a:p>
            <a:r>
              <a:rPr lang="en-GB" noProof="0" dirty="0" smtClean="0"/>
              <a:t>#</a:t>
            </a:r>
            <a:fld id="{EC98167B-91FF-498B-85F5-63F1D9402506}" type="slidenum">
              <a:rPr lang="en-GB" noProof="0" smtClean="0"/>
              <a:pPr/>
              <a:t>‹#›</a:t>
            </a:fld>
            <a:r>
              <a:rPr lang="en-GB" noProof="0" dirty="0" smtClean="0"/>
              <a:t>  </a:t>
            </a:r>
            <a:endParaRPr lang="en-GB" noProof="0" dirty="0"/>
          </a:p>
        </p:txBody>
      </p:sp>
      <p:sp>
        <p:nvSpPr>
          <p:cNvPr id="9" name="Rectangle 8"/>
          <p:cNvSpPr/>
          <p:nvPr userDrawn="1"/>
        </p:nvSpPr>
        <p:spPr>
          <a:xfrm flipV="1">
            <a:off x="0" y="5086512"/>
            <a:ext cx="9144000" cy="56988"/>
          </a:xfrm>
          <a:prstGeom prst="rect">
            <a:avLst/>
          </a:prstGeom>
          <a:gradFill flip="none" rotWithShape="1">
            <a:gsLst>
              <a:gs pos="44000">
                <a:schemeClr val="tx2"/>
              </a:gs>
              <a:gs pos="100000">
                <a:schemeClr val="tx2">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ext Placeholder 28"/>
          <p:cNvSpPr>
            <a:spLocks noGrp="1"/>
          </p:cNvSpPr>
          <p:nvPr>
            <p:ph type="body" sz="quarter" idx="21" hasCustomPrompt="1"/>
          </p:nvPr>
        </p:nvSpPr>
        <p:spPr>
          <a:xfrm>
            <a:off x="4849028" y="4360931"/>
            <a:ext cx="3740799"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smtClean="0"/>
              <a:t>Legend</a:t>
            </a:r>
          </a:p>
        </p:txBody>
      </p:sp>
      <p:sp>
        <p:nvSpPr>
          <p:cNvPr id="16" name="Content Placeholder 6"/>
          <p:cNvSpPr>
            <a:spLocks noGrp="1"/>
          </p:cNvSpPr>
          <p:nvPr>
            <p:ph sz="quarter" idx="13"/>
          </p:nvPr>
        </p:nvSpPr>
        <p:spPr>
          <a:xfrm>
            <a:off x="554039" y="1192307"/>
            <a:ext cx="3740944" cy="3092823"/>
          </a:xfrm>
        </p:spPr>
        <p:txBody>
          <a:bodyPr/>
          <a:lstStyle>
            <a:lvl1pPr marL="270000" indent="-270000">
              <a:buFont typeface="Arial" pitchFamily="34" charset="0"/>
              <a:buChar char="•"/>
              <a:defRPr>
                <a:solidFill>
                  <a:schemeClr val="accent3"/>
                </a:solidFill>
              </a:defRPr>
            </a:lvl1pPr>
            <a:lvl2pPr marL="540000" indent="-270000">
              <a:buFont typeface="Arial" pitchFamily="34" charset="0"/>
              <a:buChar char="−"/>
              <a:defRPr>
                <a:solidFill>
                  <a:schemeClr val="accent3"/>
                </a:solidFill>
              </a:defRPr>
            </a:lvl2pPr>
            <a:lvl3pPr marL="810000" indent="-270000">
              <a:buFont typeface="Arial" pitchFamily="34" charset="0"/>
              <a:buChar char="•"/>
              <a:defRPr>
                <a:solidFill>
                  <a:schemeClr val="accent3"/>
                </a:solidFill>
              </a:defRPr>
            </a:lvl3pPr>
            <a:lvl4pPr marL="1080000" indent="-270000">
              <a:buFont typeface="Arial" pitchFamily="34" charset="0"/>
              <a:buChar char="−"/>
              <a:defRPr>
                <a:solidFill>
                  <a:schemeClr val="accent3"/>
                </a:solidFill>
              </a:defRPr>
            </a:lvl4pPr>
            <a:lvl5pPr marL="1350000" indent="-270000">
              <a:defRPr>
                <a:solidFill>
                  <a:schemeClr val="accent3"/>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17" name="Content Placeholder 6"/>
          <p:cNvSpPr>
            <a:spLocks noGrp="1"/>
          </p:cNvSpPr>
          <p:nvPr>
            <p:ph sz="quarter" idx="14"/>
          </p:nvPr>
        </p:nvSpPr>
        <p:spPr>
          <a:xfrm>
            <a:off x="4849019" y="1192307"/>
            <a:ext cx="3740944" cy="3092823"/>
          </a:xfrm>
        </p:spPr>
        <p:txBody>
          <a:bodyPr/>
          <a:lstStyle>
            <a:lvl1pPr marL="270000" indent="-270000">
              <a:buFont typeface="Arial" pitchFamily="34" charset="0"/>
              <a:buChar char="•"/>
              <a:defRPr>
                <a:solidFill>
                  <a:schemeClr val="accent3"/>
                </a:solidFill>
              </a:defRPr>
            </a:lvl1pPr>
            <a:lvl2pPr marL="540000" indent="-270000">
              <a:buFont typeface="Arial" pitchFamily="34" charset="0"/>
              <a:buChar char="−"/>
              <a:defRPr>
                <a:solidFill>
                  <a:schemeClr val="accent3"/>
                </a:solidFill>
              </a:defRPr>
            </a:lvl2pPr>
            <a:lvl3pPr marL="810000" indent="-270000">
              <a:buFont typeface="Arial" pitchFamily="34" charset="0"/>
              <a:buChar char="•"/>
              <a:defRPr>
                <a:solidFill>
                  <a:schemeClr val="accent3"/>
                </a:solidFill>
              </a:defRPr>
            </a:lvl3pPr>
            <a:lvl4pPr marL="1080000" indent="-270000" defTabSz="914400">
              <a:buFont typeface="Arial" pitchFamily="34" charset="0"/>
              <a:buChar char="−"/>
              <a:defRPr>
                <a:solidFill>
                  <a:schemeClr val="accent3"/>
                </a:solidFill>
              </a:defRPr>
            </a:lvl4pPr>
            <a:lvl5pPr marL="1350000" indent="-270000">
              <a:defRPr>
                <a:solidFill>
                  <a:schemeClr val="accent3"/>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extLst>
      <p:ext uri="{BB962C8B-B14F-4D97-AF65-F5344CB8AC3E}">
        <p14:creationId xmlns:p14="http://schemas.microsoft.com/office/powerpoint/2010/main" val="1800648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C dou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Date Placeholder 2"/>
          <p:cNvSpPr>
            <a:spLocks noGrp="1"/>
          </p:cNvSpPr>
          <p:nvPr>
            <p:ph type="dt" sz="half" idx="10"/>
          </p:nvPr>
        </p:nvSpPr>
        <p:spPr/>
        <p:txBody>
          <a:bodyPr/>
          <a:lstStyle/>
          <a:p>
            <a:endParaRPr lang="en-GB" noProof="0" dirty="0"/>
          </a:p>
        </p:txBody>
      </p:sp>
      <p:sp>
        <p:nvSpPr>
          <p:cNvPr id="4" name="Footer Placeholder 3"/>
          <p:cNvSpPr>
            <a:spLocks noGrp="1"/>
          </p:cNvSpPr>
          <p:nvPr>
            <p:ph type="ftr" sz="quarter" idx="11"/>
          </p:nvPr>
        </p:nvSpPr>
        <p:spPr/>
        <p:txBody>
          <a:bodyPr/>
          <a:lstStyle/>
          <a:p>
            <a:r>
              <a:rPr lang="en-GB" noProof="0" dirty="0" smtClean="0"/>
              <a:t>© DHI</a:t>
            </a:r>
            <a:endParaRPr lang="en-GB" noProof="0" dirty="0"/>
          </a:p>
        </p:txBody>
      </p:sp>
      <p:sp>
        <p:nvSpPr>
          <p:cNvPr id="5" name="Slide Number Placeholder 4"/>
          <p:cNvSpPr>
            <a:spLocks noGrp="1"/>
          </p:cNvSpPr>
          <p:nvPr>
            <p:ph type="sldNum" sz="quarter" idx="12"/>
          </p:nvPr>
        </p:nvSpPr>
        <p:spPr/>
        <p:txBody>
          <a:bodyPr/>
          <a:lstStyle/>
          <a:p>
            <a:r>
              <a:rPr lang="en-GB" noProof="0" dirty="0" smtClean="0"/>
              <a:t>#</a:t>
            </a:r>
            <a:fld id="{EC98167B-91FF-498B-85F5-63F1D9402506}" type="slidenum">
              <a:rPr lang="en-GB" noProof="0" smtClean="0"/>
              <a:pPr/>
              <a:t>‹#›</a:t>
            </a:fld>
            <a:r>
              <a:rPr lang="en-GB" noProof="0" dirty="0" smtClean="0"/>
              <a:t>  </a:t>
            </a:r>
            <a:endParaRPr lang="en-GB" noProof="0" dirty="0"/>
          </a:p>
        </p:txBody>
      </p:sp>
      <p:sp>
        <p:nvSpPr>
          <p:cNvPr id="9" name="Rectangle 8"/>
          <p:cNvSpPr/>
          <p:nvPr userDrawn="1"/>
        </p:nvSpPr>
        <p:spPr>
          <a:xfrm flipV="1">
            <a:off x="0" y="5086512"/>
            <a:ext cx="9144000" cy="56988"/>
          </a:xfrm>
          <a:prstGeom prst="rect">
            <a:avLst/>
          </a:prstGeom>
          <a:gradFill flip="none" rotWithShape="1">
            <a:gsLst>
              <a:gs pos="44000">
                <a:schemeClr val="accent4"/>
              </a:gs>
              <a:gs pos="100000">
                <a:schemeClr val="accent4">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ext Placeholder 28"/>
          <p:cNvSpPr>
            <a:spLocks noGrp="1"/>
          </p:cNvSpPr>
          <p:nvPr>
            <p:ph type="body" sz="quarter" idx="21" hasCustomPrompt="1"/>
          </p:nvPr>
        </p:nvSpPr>
        <p:spPr>
          <a:xfrm>
            <a:off x="4849028" y="4360931"/>
            <a:ext cx="3740799"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smtClean="0"/>
              <a:t>Legend</a:t>
            </a:r>
          </a:p>
        </p:txBody>
      </p:sp>
      <p:sp>
        <p:nvSpPr>
          <p:cNvPr id="16" name="Content Placeholder 6"/>
          <p:cNvSpPr>
            <a:spLocks noGrp="1"/>
          </p:cNvSpPr>
          <p:nvPr>
            <p:ph sz="quarter" idx="13"/>
          </p:nvPr>
        </p:nvSpPr>
        <p:spPr>
          <a:xfrm>
            <a:off x="554039" y="1192307"/>
            <a:ext cx="3740944" cy="3092823"/>
          </a:xfrm>
        </p:spPr>
        <p:txBody>
          <a:bodyPr/>
          <a:lstStyle>
            <a:lvl1pPr marL="270000" indent="-270000">
              <a:buFont typeface="Arial" pitchFamily="34" charset="0"/>
              <a:buChar char="•"/>
              <a:defRPr>
                <a:solidFill>
                  <a:schemeClr val="accent3"/>
                </a:solidFill>
              </a:defRPr>
            </a:lvl1pPr>
            <a:lvl2pPr marL="540000" indent="-270000">
              <a:buFont typeface="Arial" pitchFamily="34" charset="0"/>
              <a:buChar char="−"/>
              <a:defRPr>
                <a:solidFill>
                  <a:schemeClr val="accent3"/>
                </a:solidFill>
              </a:defRPr>
            </a:lvl2pPr>
            <a:lvl3pPr marL="810000" indent="-270000">
              <a:buFont typeface="Arial" pitchFamily="34" charset="0"/>
              <a:buChar char="•"/>
              <a:defRPr>
                <a:solidFill>
                  <a:schemeClr val="accent3"/>
                </a:solidFill>
              </a:defRPr>
            </a:lvl3pPr>
            <a:lvl4pPr marL="1080000" indent="-270000">
              <a:buFont typeface="Arial" pitchFamily="34" charset="0"/>
              <a:buChar char="−"/>
              <a:defRPr>
                <a:solidFill>
                  <a:schemeClr val="accent3"/>
                </a:solidFill>
              </a:defRPr>
            </a:lvl4pPr>
            <a:lvl5pPr marL="1350000" indent="-270000">
              <a:defRPr>
                <a:solidFill>
                  <a:schemeClr val="accent3"/>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17" name="Content Placeholder 6"/>
          <p:cNvSpPr>
            <a:spLocks noGrp="1"/>
          </p:cNvSpPr>
          <p:nvPr>
            <p:ph sz="quarter" idx="14"/>
          </p:nvPr>
        </p:nvSpPr>
        <p:spPr>
          <a:xfrm>
            <a:off x="4849019" y="1192307"/>
            <a:ext cx="3740944" cy="3092823"/>
          </a:xfrm>
        </p:spPr>
        <p:txBody>
          <a:bodyPr/>
          <a:lstStyle>
            <a:lvl1pPr marL="270000" indent="-270000">
              <a:buFont typeface="Arial" pitchFamily="34" charset="0"/>
              <a:buChar char="•"/>
              <a:defRPr>
                <a:solidFill>
                  <a:schemeClr val="accent3"/>
                </a:solidFill>
              </a:defRPr>
            </a:lvl1pPr>
            <a:lvl2pPr marL="540000" indent="-270000">
              <a:buFont typeface="Arial" pitchFamily="34" charset="0"/>
              <a:buChar char="−"/>
              <a:defRPr>
                <a:solidFill>
                  <a:schemeClr val="accent3"/>
                </a:solidFill>
              </a:defRPr>
            </a:lvl2pPr>
            <a:lvl3pPr marL="810000" indent="-270000">
              <a:buFont typeface="Arial" pitchFamily="34" charset="0"/>
              <a:buChar char="•"/>
              <a:defRPr>
                <a:solidFill>
                  <a:schemeClr val="accent3"/>
                </a:solidFill>
              </a:defRPr>
            </a:lvl3pPr>
            <a:lvl4pPr marL="1080000" indent="-270000" defTabSz="914400">
              <a:buFont typeface="Arial" pitchFamily="34" charset="0"/>
              <a:buChar char="−"/>
              <a:defRPr>
                <a:solidFill>
                  <a:schemeClr val="accent3"/>
                </a:solidFill>
              </a:defRPr>
            </a:lvl4pPr>
            <a:lvl5pPr marL="1350000" indent="-270000">
              <a:defRPr>
                <a:solidFill>
                  <a:schemeClr val="accent3"/>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extLst>
      <p:ext uri="{BB962C8B-B14F-4D97-AF65-F5344CB8AC3E}">
        <p14:creationId xmlns:p14="http://schemas.microsoft.com/office/powerpoint/2010/main" val="1052978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noProof="0" dirty="0"/>
          </a:p>
        </p:txBody>
      </p:sp>
      <p:sp>
        <p:nvSpPr>
          <p:cNvPr id="4" name="Footer Placeholder 3"/>
          <p:cNvSpPr>
            <a:spLocks noGrp="1"/>
          </p:cNvSpPr>
          <p:nvPr>
            <p:ph type="ftr" sz="quarter" idx="11"/>
          </p:nvPr>
        </p:nvSpPr>
        <p:spPr/>
        <p:txBody>
          <a:bodyPr/>
          <a:lstStyle/>
          <a:p>
            <a:r>
              <a:rPr lang="en-GB" noProof="0" dirty="0" smtClean="0"/>
              <a:t>© DHI</a:t>
            </a:r>
            <a:endParaRPr lang="en-GB" noProof="0" dirty="0"/>
          </a:p>
        </p:txBody>
      </p:sp>
      <p:sp>
        <p:nvSpPr>
          <p:cNvPr id="5" name="Slide Number Placeholder 4"/>
          <p:cNvSpPr>
            <a:spLocks noGrp="1"/>
          </p:cNvSpPr>
          <p:nvPr>
            <p:ph type="sldNum" sz="quarter" idx="12"/>
          </p:nvPr>
        </p:nvSpPr>
        <p:spPr/>
        <p:txBody>
          <a:bodyPr/>
          <a:lstStyle/>
          <a:p>
            <a:r>
              <a:rPr lang="en-GB" noProof="0" dirty="0" smtClean="0"/>
              <a:t>#</a:t>
            </a:r>
            <a:fld id="{EC98167B-91FF-498B-85F5-63F1D9402506}" type="slidenum">
              <a:rPr lang="en-GB" noProof="0" smtClean="0"/>
              <a:pPr/>
              <a:t>‹#›</a:t>
            </a:fld>
            <a:r>
              <a:rPr lang="en-GB" noProof="0" dirty="0" smtClean="0"/>
              <a:t>  </a:t>
            </a:r>
            <a:endParaRPr lang="en-GB" noProof="0" dirty="0"/>
          </a:p>
        </p:txBody>
      </p:sp>
      <p:sp>
        <p:nvSpPr>
          <p:cNvPr id="8" name="Picture Placeholder 4"/>
          <p:cNvSpPr>
            <a:spLocks noGrp="1"/>
          </p:cNvSpPr>
          <p:nvPr>
            <p:ph type="pic" sz="quarter" idx="14"/>
          </p:nvPr>
        </p:nvSpPr>
        <p:spPr>
          <a:xfrm>
            <a:off x="554038" y="508006"/>
            <a:ext cx="8035780" cy="3777128"/>
          </a:xfrm>
        </p:spPr>
        <p:txBody>
          <a:bodyPr anchor="ctr" anchorCtr="0"/>
          <a:lstStyle>
            <a:lvl1pPr marL="0" indent="0" algn="ctr">
              <a:buNone/>
              <a:defRPr>
                <a:solidFill>
                  <a:schemeClr val="accent3"/>
                </a:solidFill>
              </a:defRPr>
            </a:lvl1pPr>
          </a:lstStyle>
          <a:p>
            <a:r>
              <a:rPr lang="en-US" noProof="0" dirty="0" smtClean="0"/>
              <a:t>Click icon to add picture</a:t>
            </a:r>
            <a:endParaRPr lang="en-GB" noProof="0" dirty="0"/>
          </a:p>
        </p:txBody>
      </p:sp>
      <p:sp>
        <p:nvSpPr>
          <p:cNvPr id="7" name="Text Placeholder 28"/>
          <p:cNvSpPr>
            <a:spLocks noGrp="1"/>
          </p:cNvSpPr>
          <p:nvPr>
            <p:ph type="body" sz="quarter" idx="18" hasCustomPrompt="1"/>
          </p:nvPr>
        </p:nvSpPr>
        <p:spPr>
          <a:xfrm>
            <a:off x="554038" y="4360931"/>
            <a:ext cx="803578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smtClean="0"/>
              <a:t>Legend</a:t>
            </a:r>
          </a:p>
        </p:txBody>
      </p:sp>
    </p:spTree>
    <p:extLst>
      <p:ext uri="{BB962C8B-B14F-4D97-AF65-F5344CB8AC3E}">
        <p14:creationId xmlns:p14="http://schemas.microsoft.com/office/powerpoint/2010/main" val="2129609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B">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noProof="0" dirty="0"/>
          </a:p>
        </p:txBody>
      </p:sp>
      <p:sp>
        <p:nvSpPr>
          <p:cNvPr id="4" name="Footer Placeholder 3"/>
          <p:cNvSpPr>
            <a:spLocks noGrp="1"/>
          </p:cNvSpPr>
          <p:nvPr>
            <p:ph type="ftr" sz="quarter" idx="11"/>
          </p:nvPr>
        </p:nvSpPr>
        <p:spPr/>
        <p:txBody>
          <a:bodyPr/>
          <a:lstStyle/>
          <a:p>
            <a:r>
              <a:rPr lang="en-GB" noProof="0" dirty="0" smtClean="0"/>
              <a:t>© DHI</a:t>
            </a:r>
            <a:endParaRPr lang="en-GB" noProof="0" dirty="0"/>
          </a:p>
        </p:txBody>
      </p:sp>
      <p:sp>
        <p:nvSpPr>
          <p:cNvPr id="5" name="Slide Number Placeholder 4"/>
          <p:cNvSpPr>
            <a:spLocks noGrp="1"/>
          </p:cNvSpPr>
          <p:nvPr>
            <p:ph type="sldNum" sz="quarter" idx="12"/>
          </p:nvPr>
        </p:nvSpPr>
        <p:spPr/>
        <p:txBody>
          <a:bodyPr/>
          <a:lstStyle/>
          <a:p>
            <a:r>
              <a:rPr lang="en-GB" noProof="0" dirty="0" smtClean="0"/>
              <a:t>#</a:t>
            </a:r>
            <a:fld id="{EC98167B-91FF-498B-85F5-63F1D9402506}" type="slidenum">
              <a:rPr lang="en-GB" noProof="0" smtClean="0"/>
              <a:pPr/>
              <a:t>‹#›</a:t>
            </a:fld>
            <a:r>
              <a:rPr lang="en-GB" noProof="0" dirty="0" smtClean="0"/>
              <a:t>  </a:t>
            </a:r>
            <a:endParaRPr lang="en-GB" noProof="0" dirty="0"/>
          </a:p>
        </p:txBody>
      </p:sp>
      <p:sp>
        <p:nvSpPr>
          <p:cNvPr id="7" name="Rectangle 6"/>
          <p:cNvSpPr/>
          <p:nvPr userDrawn="1"/>
        </p:nvSpPr>
        <p:spPr>
          <a:xfrm flipV="1">
            <a:off x="0" y="5086512"/>
            <a:ext cx="9144000" cy="56988"/>
          </a:xfrm>
          <a:prstGeom prst="rect">
            <a:avLst/>
          </a:prstGeom>
          <a:gradFill flip="none" rotWithShape="1">
            <a:gsLst>
              <a:gs pos="44000">
                <a:schemeClr val="tx2"/>
              </a:gs>
              <a:gs pos="100000">
                <a:schemeClr val="tx2">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Picture Placeholder 4"/>
          <p:cNvSpPr>
            <a:spLocks noGrp="1"/>
          </p:cNvSpPr>
          <p:nvPr>
            <p:ph type="pic" sz="quarter" idx="14"/>
          </p:nvPr>
        </p:nvSpPr>
        <p:spPr>
          <a:xfrm>
            <a:off x="554038" y="508006"/>
            <a:ext cx="8035780" cy="3777128"/>
          </a:xfrm>
        </p:spPr>
        <p:txBody>
          <a:bodyPr anchor="ctr" anchorCtr="0"/>
          <a:lstStyle>
            <a:lvl1pPr marL="0" indent="0" algn="ctr">
              <a:buNone/>
              <a:defRPr/>
            </a:lvl1pPr>
          </a:lstStyle>
          <a:p>
            <a:r>
              <a:rPr lang="en-US" noProof="0" dirty="0" smtClean="0"/>
              <a:t>Click icon to add picture</a:t>
            </a:r>
            <a:endParaRPr lang="en-GB" noProof="0" dirty="0"/>
          </a:p>
        </p:txBody>
      </p:sp>
      <p:sp>
        <p:nvSpPr>
          <p:cNvPr id="8" name="Text Placeholder 28"/>
          <p:cNvSpPr>
            <a:spLocks noGrp="1"/>
          </p:cNvSpPr>
          <p:nvPr>
            <p:ph type="body" sz="quarter" idx="18" hasCustomPrompt="1"/>
          </p:nvPr>
        </p:nvSpPr>
        <p:spPr>
          <a:xfrm>
            <a:off x="554038" y="4360931"/>
            <a:ext cx="803578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smtClean="0"/>
              <a:t>Legend</a:t>
            </a:r>
          </a:p>
        </p:txBody>
      </p:sp>
    </p:spTree>
    <p:extLst>
      <p:ext uri="{BB962C8B-B14F-4D97-AF65-F5344CB8AC3E}">
        <p14:creationId xmlns:p14="http://schemas.microsoft.com/office/powerpoint/2010/main" val="1768870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noProof="0" dirty="0"/>
          </a:p>
        </p:txBody>
      </p:sp>
      <p:sp>
        <p:nvSpPr>
          <p:cNvPr id="4" name="Footer Placeholder 3"/>
          <p:cNvSpPr>
            <a:spLocks noGrp="1"/>
          </p:cNvSpPr>
          <p:nvPr>
            <p:ph type="ftr" sz="quarter" idx="11"/>
          </p:nvPr>
        </p:nvSpPr>
        <p:spPr/>
        <p:txBody>
          <a:bodyPr/>
          <a:lstStyle/>
          <a:p>
            <a:r>
              <a:rPr lang="en-GB" noProof="0" dirty="0" smtClean="0"/>
              <a:t>© DHI</a:t>
            </a:r>
            <a:endParaRPr lang="en-GB" noProof="0" dirty="0"/>
          </a:p>
        </p:txBody>
      </p:sp>
      <p:sp>
        <p:nvSpPr>
          <p:cNvPr id="5" name="Slide Number Placeholder 4"/>
          <p:cNvSpPr>
            <a:spLocks noGrp="1"/>
          </p:cNvSpPr>
          <p:nvPr>
            <p:ph type="sldNum" sz="quarter" idx="12"/>
          </p:nvPr>
        </p:nvSpPr>
        <p:spPr/>
        <p:txBody>
          <a:bodyPr/>
          <a:lstStyle/>
          <a:p>
            <a:r>
              <a:rPr lang="en-GB" noProof="0" dirty="0" smtClean="0"/>
              <a:t>#</a:t>
            </a:r>
            <a:fld id="{EC98167B-91FF-498B-85F5-63F1D9402506}" type="slidenum">
              <a:rPr lang="en-GB" noProof="0" smtClean="0"/>
              <a:pPr/>
              <a:t>‹#›</a:t>
            </a:fld>
            <a:r>
              <a:rPr lang="en-GB" noProof="0" dirty="0" smtClean="0"/>
              <a:t>  </a:t>
            </a:r>
            <a:endParaRPr lang="en-GB" noProof="0" dirty="0"/>
          </a:p>
        </p:txBody>
      </p:sp>
      <p:sp>
        <p:nvSpPr>
          <p:cNvPr id="9" name="Rectangle 8"/>
          <p:cNvSpPr/>
          <p:nvPr userDrawn="1"/>
        </p:nvSpPr>
        <p:spPr>
          <a:xfrm flipV="1">
            <a:off x="0" y="5086512"/>
            <a:ext cx="9144000" cy="56988"/>
          </a:xfrm>
          <a:prstGeom prst="rect">
            <a:avLst/>
          </a:prstGeom>
          <a:gradFill flip="none" rotWithShape="1">
            <a:gsLst>
              <a:gs pos="44000">
                <a:schemeClr val="accent4"/>
              </a:gs>
              <a:gs pos="100000">
                <a:schemeClr val="accent4">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Picture Placeholder 4"/>
          <p:cNvSpPr>
            <a:spLocks noGrp="1"/>
          </p:cNvSpPr>
          <p:nvPr>
            <p:ph type="pic" sz="quarter" idx="14"/>
          </p:nvPr>
        </p:nvSpPr>
        <p:spPr>
          <a:xfrm>
            <a:off x="554038" y="508006"/>
            <a:ext cx="8035780" cy="3777128"/>
          </a:xfrm>
        </p:spPr>
        <p:txBody>
          <a:bodyPr anchor="ctr" anchorCtr="0"/>
          <a:lstStyle>
            <a:lvl1pPr marL="0" indent="0" algn="ctr">
              <a:buNone/>
              <a:defRPr/>
            </a:lvl1pPr>
          </a:lstStyle>
          <a:p>
            <a:r>
              <a:rPr lang="en-US" noProof="0" dirty="0" smtClean="0"/>
              <a:t>Click icon to add picture</a:t>
            </a:r>
            <a:endParaRPr lang="en-GB" noProof="0" dirty="0"/>
          </a:p>
        </p:txBody>
      </p:sp>
      <p:sp>
        <p:nvSpPr>
          <p:cNvPr id="7" name="Text Placeholder 28"/>
          <p:cNvSpPr>
            <a:spLocks noGrp="1"/>
          </p:cNvSpPr>
          <p:nvPr>
            <p:ph type="body" sz="quarter" idx="18" hasCustomPrompt="1"/>
          </p:nvPr>
        </p:nvSpPr>
        <p:spPr>
          <a:xfrm>
            <a:off x="554038" y="4360931"/>
            <a:ext cx="803578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smtClean="0"/>
              <a:t>Legend</a:t>
            </a:r>
          </a:p>
        </p:txBody>
      </p:sp>
    </p:spTree>
    <p:extLst>
      <p:ext uri="{BB962C8B-B14F-4D97-AF65-F5344CB8AC3E}">
        <p14:creationId xmlns:p14="http://schemas.microsoft.com/office/powerpoint/2010/main" val="3079327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Images 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Date Placeholder 2"/>
          <p:cNvSpPr>
            <a:spLocks noGrp="1"/>
          </p:cNvSpPr>
          <p:nvPr>
            <p:ph type="dt" sz="half" idx="10"/>
          </p:nvPr>
        </p:nvSpPr>
        <p:spPr/>
        <p:txBody>
          <a:bodyPr/>
          <a:lstStyle/>
          <a:p>
            <a:endParaRPr lang="en-GB" noProof="0" dirty="0"/>
          </a:p>
        </p:txBody>
      </p:sp>
      <p:sp>
        <p:nvSpPr>
          <p:cNvPr id="4" name="Footer Placeholder 3"/>
          <p:cNvSpPr>
            <a:spLocks noGrp="1"/>
          </p:cNvSpPr>
          <p:nvPr>
            <p:ph type="ftr" sz="quarter" idx="11"/>
          </p:nvPr>
        </p:nvSpPr>
        <p:spPr/>
        <p:txBody>
          <a:bodyPr/>
          <a:lstStyle/>
          <a:p>
            <a:r>
              <a:rPr lang="en-GB" noProof="0" dirty="0" smtClean="0"/>
              <a:t>© DHI</a:t>
            </a:r>
            <a:endParaRPr lang="en-GB" noProof="0" dirty="0"/>
          </a:p>
        </p:txBody>
      </p:sp>
      <p:sp>
        <p:nvSpPr>
          <p:cNvPr id="5" name="Slide Number Placeholder 4"/>
          <p:cNvSpPr>
            <a:spLocks noGrp="1"/>
          </p:cNvSpPr>
          <p:nvPr>
            <p:ph type="sldNum" sz="quarter" idx="12"/>
          </p:nvPr>
        </p:nvSpPr>
        <p:spPr/>
        <p:txBody>
          <a:bodyPr/>
          <a:lstStyle/>
          <a:p>
            <a:r>
              <a:rPr lang="en-GB" noProof="0" dirty="0" smtClean="0"/>
              <a:t>#</a:t>
            </a:r>
            <a:fld id="{EC98167B-91FF-498B-85F5-63F1D9402506}" type="slidenum">
              <a:rPr lang="en-GB" noProof="0" smtClean="0"/>
              <a:pPr/>
              <a:t>‹#›</a:t>
            </a:fld>
            <a:r>
              <a:rPr lang="en-GB" noProof="0" dirty="0" smtClean="0"/>
              <a:t>  </a:t>
            </a:r>
            <a:endParaRPr lang="en-GB" noProof="0" dirty="0"/>
          </a:p>
        </p:txBody>
      </p:sp>
      <p:sp>
        <p:nvSpPr>
          <p:cNvPr id="7" name="Content Placeholder 6"/>
          <p:cNvSpPr>
            <a:spLocks noGrp="1"/>
          </p:cNvSpPr>
          <p:nvPr>
            <p:ph sz="quarter" idx="13"/>
          </p:nvPr>
        </p:nvSpPr>
        <p:spPr>
          <a:xfrm>
            <a:off x="554050" y="1192314"/>
            <a:ext cx="8035925" cy="1144493"/>
          </a:xfrm>
        </p:spPr>
        <p:txBody>
          <a:bodyPr/>
          <a:lstStyle>
            <a:lvl1pPr marL="270000" indent="-270000">
              <a:buFont typeface="Arial" pitchFamily="34" charset="0"/>
              <a:buChar cha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8" name="Picture Placeholder 4"/>
          <p:cNvSpPr>
            <a:spLocks noGrp="1"/>
          </p:cNvSpPr>
          <p:nvPr>
            <p:ph type="pic" sz="quarter" idx="14"/>
          </p:nvPr>
        </p:nvSpPr>
        <p:spPr>
          <a:xfrm>
            <a:off x="554038" y="2626732"/>
            <a:ext cx="1796360" cy="1673006"/>
          </a:xfrm>
        </p:spPr>
        <p:txBody>
          <a:bodyPr anchor="ctr" anchorCtr="0"/>
          <a:lstStyle>
            <a:lvl1pPr marL="0" indent="0" algn="ctr">
              <a:buNone/>
              <a:defRPr/>
            </a:lvl1pPr>
          </a:lstStyle>
          <a:p>
            <a:r>
              <a:rPr lang="en-US" noProof="0" dirty="0" smtClean="0"/>
              <a:t>Click icon to add picture</a:t>
            </a:r>
            <a:endParaRPr lang="en-GB" noProof="0" dirty="0"/>
          </a:p>
        </p:txBody>
      </p:sp>
      <p:sp>
        <p:nvSpPr>
          <p:cNvPr id="14" name="Picture Placeholder 4"/>
          <p:cNvSpPr>
            <a:spLocks noGrp="1"/>
          </p:cNvSpPr>
          <p:nvPr>
            <p:ph type="pic" sz="quarter" idx="15"/>
          </p:nvPr>
        </p:nvSpPr>
        <p:spPr>
          <a:xfrm>
            <a:off x="2634577" y="2626732"/>
            <a:ext cx="1796360" cy="1673006"/>
          </a:xfrm>
        </p:spPr>
        <p:txBody>
          <a:bodyPr anchor="ctr" anchorCtr="0"/>
          <a:lstStyle>
            <a:lvl1pPr marL="0" indent="0" algn="ctr">
              <a:buNone/>
              <a:defRPr/>
            </a:lvl1pPr>
          </a:lstStyle>
          <a:p>
            <a:r>
              <a:rPr lang="en-US" noProof="0" dirty="0" smtClean="0"/>
              <a:t>Click icon to add picture</a:t>
            </a:r>
            <a:endParaRPr lang="en-GB" noProof="0" dirty="0"/>
          </a:p>
        </p:txBody>
      </p:sp>
      <p:sp>
        <p:nvSpPr>
          <p:cNvPr id="15" name="Picture Placeholder 4"/>
          <p:cNvSpPr>
            <a:spLocks noGrp="1"/>
          </p:cNvSpPr>
          <p:nvPr>
            <p:ph type="pic" sz="quarter" idx="16"/>
          </p:nvPr>
        </p:nvSpPr>
        <p:spPr>
          <a:xfrm>
            <a:off x="4715116" y="2626732"/>
            <a:ext cx="1796360" cy="1673006"/>
          </a:xfrm>
        </p:spPr>
        <p:txBody>
          <a:bodyPr anchor="ctr" anchorCtr="0"/>
          <a:lstStyle>
            <a:lvl1pPr marL="0" indent="0" algn="ctr">
              <a:buNone/>
              <a:defRPr/>
            </a:lvl1pPr>
          </a:lstStyle>
          <a:p>
            <a:r>
              <a:rPr lang="en-US" noProof="0" dirty="0" smtClean="0"/>
              <a:t>Click icon to add picture</a:t>
            </a:r>
            <a:endParaRPr lang="en-GB" noProof="0" dirty="0"/>
          </a:p>
        </p:txBody>
      </p:sp>
      <p:sp>
        <p:nvSpPr>
          <p:cNvPr id="16" name="Picture Placeholder 4"/>
          <p:cNvSpPr>
            <a:spLocks noGrp="1"/>
          </p:cNvSpPr>
          <p:nvPr>
            <p:ph type="pic" sz="quarter" idx="17"/>
          </p:nvPr>
        </p:nvSpPr>
        <p:spPr>
          <a:xfrm>
            <a:off x="6795654" y="2626732"/>
            <a:ext cx="1796360" cy="1673006"/>
          </a:xfrm>
        </p:spPr>
        <p:txBody>
          <a:bodyPr anchor="ctr" anchorCtr="0"/>
          <a:lstStyle>
            <a:lvl1pPr marL="0" indent="0" algn="ctr">
              <a:buNone/>
              <a:defRPr/>
            </a:lvl1pPr>
          </a:lstStyle>
          <a:p>
            <a:r>
              <a:rPr lang="en-US" noProof="0" dirty="0" smtClean="0"/>
              <a:t>Click icon to add picture</a:t>
            </a:r>
            <a:endParaRPr lang="en-GB" noProof="0" dirty="0"/>
          </a:p>
        </p:txBody>
      </p:sp>
      <p:sp>
        <p:nvSpPr>
          <p:cNvPr id="11" name="Text Placeholder 28"/>
          <p:cNvSpPr>
            <a:spLocks noGrp="1"/>
          </p:cNvSpPr>
          <p:nvPr>
            <p:ph type="body" sz="quarter" idx="18" hasCustomPrompt="1"/>
          </p:nvPr>
        </p:nvSpPr>
        <p:spPr>
          <a:xfrm>
            <a:off x="554038"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smtClean="0"/>
              <a:t>Legend</a:t>
            </a:r>
          </a:p>
        </p:txBody>
      </p:sp>
      <p:sp>
        <p:nvSpPr>
          <p:cNvPr id="12" name="Text Placeholder 28"/>
          <p:cNvSpPr>
            <a:spLocks noGrp="1"/>
          </p:cNvSpPr>
          <p:nvPr>
            <p:ph type="body" sz="quarter" idx="19" hasCustomPrompt="1"/>
          </p:nvPr>
        </p:nvSpPr>
        <p:spPr>
          <a:xfrm>
            <a:off x="2634577"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smtClean="0"/>
              <a:t>Legend</a:t>
            </a:r>
          </a:p>
        </p:txBody>
      </p:sp>
      <p:sp>
        <p:nvSpPr>
          <p:cNvPr id="13" name="Text Placeholder 28"/>
          <p:cNvSpPr>
            <a:spLocks noGrp="1"/>
          </p:cNvSpPr>
          <p:nvPr>
            <p:ph type="body" sz="quarter" idx="20" hasCustomPrompt="1"/>
          </p:nvPr>
        </p:nvSpPr>
        <p:spPr>
          <a:xfrm>
            <a:off x="4715116"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smtClean="0"/>
              <a:t>Legend</a:t>
            </a:r>
          </a:p>
        </p:txBody>
      </p:sp>
      <p:sp>
        <p:nvSpPr>
          <p:cNvPr id="17" name="Text Placeholder 28"/>
          <p:cNvSpPr>
            <a:spLocks noGrp="1"/>
          </p:cNvSpPr>
          <p:nvPr>
            <p:ph type="body" sz="quarter" idx="21" hasCustomPrompt="1"/>
          </p:nvPr>
        </p:nvSpPr>
        <p:spPr>
          <a:xfrm>
            <a:off x="6793458"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smtClean="0"/>
              <a:t>Legend</a:t>
            </a:r>
          </a:p>
        </p:txBody>
      </p:sp>
    </p:spTree>
    <p:extLst>
      <p:ext uri="{BB962C8B-B14F-4D97-AF65-F5344CB8AC3E}">
        <p14:creationId xmlns:p14="http://schemas.microsoft.com/office/powerpoint/2010/main" val="668257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Imag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Date Placeholder 2"/>
          <p:cNvSpPr>
            <a:spLocks noGrp="1"/>
          </p:cNvSpPr>
          <p:nvPr>
            <p:ph type="dt" sz="half" idx="10"/>
          </p:nvPr>
        </p:nvSpPr>
        <p:spPr/>
        <p:txBody>
          <a:bodyPr/>
          <a:lstStyle/>
          <a:p>
            <a:endParaRPr lang="en-GB" noProof="0" dirty="0"/>
          </a:p>
        </p:txBody>
      </p:sp>
      <p:sp>
        <p:nvSpPr>
          <p:cNvPr id="4" name="Footer Placeholder 3"/>
          <p:cNvSpPr>
            <a:spLocks noGrp="1"/>
          </p:cNvSpPr>
          <p:nvPr>
            <p:ph type="ftr" sz="quarter" idx="11"/>
          </p:nvPr>
        </p:nvSpPr>
        <p:spPr/>
        <p:txBody>
          <a:bodyPr/>
          <a:lstStyle/>
          <a:p>
            <a:r>
              <a:rPr lang="en-GB" noProof="0" dirty="0" smtClean="0"/>
              <a:t>© DHI</a:t>
            </a:r>
            <a:endParaRPr lang="en-GB" noProof="0" dirty="0"/>
          </a:p>
        </p:txBody>
      </p:sp>
      <p:sp>
        <p:nvSpPr>
          <p:cNvPr id="5" name="Slide Number Placeholder 4"/>
          <p:cNvSpPr>
            <a:spLocks noGrp="1"/>
          </p:cNvSpPr>
          <p:nvPr>
            <p:ph type="sldNum" sz="quarter" idx="12"/>
          </p:nvPr>
        </p:nvSpPr>
        <p:spPr/>
        <p:txBody>
          <a:bodyPr/>
          <a:lstStyle/>
          <a:p>
            <a:r>
              <a:rPr lang="en-GB" noProof="0" dirty="0" smtClean="0"/>
              <a:t>#</a:t>
            </a:r>
            <a:fld id="{EC98167B-91FF-498B-85F5-63F1D9402506}" type="slidenum">
              <a:rPr lang="en-GB" noProof="0" smtClean="0"/>
              <a:pPr/>
              <a:t>‹#›</a:t>
            </a:fld>
            <a:r>
              <a:rPr lang="en-GB" noProof="0" dirty="0" smtClean="0"/>
              <a:t>  </a:t>
            </a:r>
            <a:endParaRPr lang="en-GB" noProof="0" dirty="0"/>
          </a:p>
        </p:txBody>
      </p:sp>
      <p:sp>
        <p:nvSpPr>
          <p:cNvPr id="8" name="Picture Placeholder 4"/>
          <p:cNvSpPr>
            <a:spLocks noGrp="1"/>
          </p:cNvSpPr>
          <p:nvPr>
            <p:ph type="pic" sz="quarter" idx="14"/>
          </p:nvPr>
        </p:nvSpPr>
        <p:spPr>
          <a:xfrm>
            <a:off x="554038" y="2626732"/>
            <a:ext cx="1796360" cy="1673006"/>
          </a:xfrm>
        </p:spPr>
        <p:txBody>
          <a:bodyPr anchor="ctr" anchorCtr="0"/>
          <a:lstStyle>
            <a:lvl1pPr marL="0" indent="0" algn="ctr">
              <a:buNone/>
              <a:defRPr/>
            </a:lvl1pPr>
          </a:lstStyle>
          <a:p>
            <a:r>
              <a:rPr lang="en-US" noProof="0" dirty="0" smtClean="0"/>
              <a:t>Click icon to add picture</a:t>
            </a:r>
            <a:endParaRPr lang="en-GB" noProof="0" dirty="0"/>
          </a:p>
        </p:txBody>
      </p:sp>
      <p:sp>
        <p:nvSpPr>
          <p:cNvPr id="14" name="Picture Placeholder 4"/>
          <p:cNvSpPr>
            <a:spLocks noGrp="1"/>
          </p:cNvSpPr>
          <p:nvPr>
            <p:ph type="pic" sz="quarter" idx="15"/>
          </p:nvPr>
        </p:nvSpPr>
        <p:spPr>
          <a:xfrm>
            <a:off x="2634577" y="2626732"/>
            <a:ext cx="1796360" cy="1673006"/>
          </a:xfrm>
        </p:spPr>
        <p:txBody>
          <a:bodyPr anchor="ctr" anchorCtr="0"/>
          <a:lstStyle>
            <a:lvl1pPr marL="0" indent="0" algn="ctr">
              <a:buNone/>
              <a:defRPr/>
            </a:lvl1pPr>
          </a:lstStyle>
          <a:p>
            <a:r>
              <a:rPr lang="en-US" noProof="0" dirty="0" smtClean="0"/>
              <a:t>Click icon to add picture</a:t>
            </a:r>
            <a:endParaRPr lang="en-GB" noProof="0" dirty="0"/>
          </a:p>
        </p:txBody>
      </p:sp>
      <p:sp>
        <p:nvSpPr>
          <p:cNvPr id="15" name="Picture Placeholder 4"/>
          <p:cNvSpPr>
            <a:spLocks noGrp="1"/>
          </p:cNvSpPr>
          <p:nvPr>
            <p:ph type="pic" sz="quarter" idx="16"/>
          </p:nvPr>
        </p:nvSpPr>
        <p:spPr>
          <a:xfrm>
            <a:off x="4715116" y="2626732"/>
            <a:ext cx="1796360" cy="1673006"/>
          </a:xfrm>
        </p:spPr>
        <p:txBody>
          <a:bodyPr anchor="ctr" anchorCtr="0"/>
          <a:lstStyle>
            <a:lvl1pPr marL="0" indent="0" algn="ctr">
              <a:buNone/>
              <a:defRPr/>
            </a:lvl1pPr>
          </a:lstStyle>
          <a:p>
            <a:r>
              <a:rPr lang="en-US" noProof="0" dirty="0" smtClean="0"/>
              <a:t>Click icon to add picture</a:t>
            </a:r>
            <a:endParaRPr lang="en-GB" noProof="0" dirty="0"/>
          </a:p>
        </p:txBody>
      </p:sp>
      <p:sp>
        <p:nvSpPr>
          <p:cNvPr id="16" name="Picture Placeholder 4"/>
          <p:cNvSpPr>
            <a:spLocks noGrp="1"/>
          </p:cNvSpPr>
          <p:nvPr>
            <p:ph type="pic" sz="quarter" idx="17"/>
          </p:nvPr>
        </p:nvSpPr>
        <p:spPr>
          <a:xfrm>
            <a:off x="6795654" y="2626732"/>
            <a:ext cx="1796360" cy="1673006"/>
          </a:xfrm>
        </p:spPr>
        <p:txBody>
          <a:bodyPr anchor="ctr" anchorCtr="0"/>
          <a:lstStyle>
            <a:lvl1pPr marL="0" indent="0" algn="ctr">
              <a:buNone/>
              <a:defRPr/>
            </a:lvl1pPr>
          </a:lstStyle>
          <a:p>
            <a:r>
              <a:rPr lang="en-US" noProof="0" dirty="0" smtClean="0"/>
              <a:t>Click icon to add picture</a:t>
            </a:r>
            <a:endParaRPr lang="en-GB" noProof="0" dirty="0"/>
          </a:p>
        </p:txBody>
      </p:sp>
      <p:sp>
        <p:nvSpPr>
          <p:cNvPr id="11" name="Rectangle 10"/>
          <p:cNvSpPr/>
          <p:nvPr userDrawn="1"/>
        </p:nvSpPr>
        <p:spPr>
          <a:xfrm flipV="1">
            <a:off x="0" y="5086512"/>
            <a:ext cx="9144000" cy="56988"/>
          </a:xfrm>
          <a:prstGeom prst="rect">
            <a:avLst/>
          </a:prstGeom>
          <a:gradFill flip="none" rotWithShape="1">
            <a:gsLst>
              <a:gs pos="44000">
                <a:schemeClr val="tx2"/>
              </a:gs>
              <a:gs pos="100000">
                <a:schemeClr val="tx2">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Text Placeholder 28"/>
          <p:cNvSpPr>
            <a:spLocks noGrp="1"/>
          </p:cNvSpPr>
          <p:nvPr>
            <p:ph type="body" sz="quarter" idx="18" hasCustomPrompt="1"/>
          </p:nvPr>
        </p:nvSpPr>
        <p:spPr>
          <a:xfrm>
            <a:off x="554038"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smtClean="0"/>
              <a:t>Legend</a:t>
            </a:r>
          </a:p>
        </p:txBody>
      </p:sp>
      <p:sp>
        <p:nvSpPr>
          <p:cNvPr id="13" name="Text Placeholder 28"/>
          <p:cNvSpPr>
            <a:spLocks noGrp="1"/>
          </p:cNvSpPr>
          <p:nvPr>
            <p:ph type="body" sz="quarter" idx="19" hasCustomPrompt="1"/>
          </p:nvPr>
        </p:nvSpPr>
        <p:spPr>
          <a:xfrm>
            <a:off x="2634577"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smtClean="0"/>
              <a:t>Legend</a:t>
            </a:r>
          </a:p>
        </p:txBody>
      </p:sp>
      <p:sp>
        <p:nvSpPr>
          <p:cNvPr id="17" name="Text Placeholder 28"/>
          <p:cNvSpPr>
            <a:spLocks noGrp="1"/>
          </p:cNvSpPr>
          <p:nvPr>
            <p:ph type="body" sz="quarter" idx="20" hasCustomPrompt="1"/>
          </p:nvPr>
        </p:nvSpPr>
        <p:spPr>
          <a:xfrm>
            <a:off x="4715116"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smtClean="0"/>
              <a:t>Legend</a:t>
            </a:r>
          </a:p>
        </p:txBody>
      </p:sp>
      <p:sp>
        <p:nvSpPr>
          <p:cNvPr id="18" name="Text Placeholder 28"/>
          <p:cNvSpPr>
            <a:spLocks noGrp="1"/>
          </p:cNvSpPr>
          <p:nvPr>
            <p:ph type="body" sz="quarter" idx="21" hasCustomPrompt="1"/>
          </p:nvPr>
        </p:nvSpPr>
        <p:spPr>
          <a:xfrm>
            <a:off x="6793458"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smtClean="0"/>
              <a:t>Legend</a:t>
            </a:r>
          </a:p>
        </p:txBody>
      </p:sp>
      <p:sp>
        <p:nvSpPr>
          <p:cNvPr id="19" name="Content Placeholder 6"/>
          <p:cNvSpPr>
            <a:spLocks noGrp="1"/>
          </p:cNvSpPr>
          <p:nvPr>
            <p:ph sz="quarter" idx="13"/>
          </p:nvPr>
        </p:nvSpPr>
        <p:spPr>
          <a:xfrm>
            <a:off x="554050" y="1192314"/>
            <a:ext cx="8035925" cy="1144493"/>
          </a:xfrm>
        </p:spPr>
        <p:txBody>
          <a:bodyPr/>
          <a:lstStyle>
            <a:lvl1pPr marL="270000" indent="-270000">
              <a:buFont typeface="Arial" pitchFamily="34" charset="0"/>
              <a:buChar cha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extLst>
      <p:ext uri="{BB962C8B-B14F-4D97-AF65-F5344CB8AC3E}">
        <p14:creationId xmlns:p14="http://schemas.microsoft.com/office/powerpoint/2010/main" val="2088050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Images 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Date Placeholder 2"/>
          <p:cNvSpPr>
            <a:spLocks noGrp="1"/>
          </p:cNvSpPr>
          <p:nvPr>
            <p:ph type="dt" sz="half" idx="10"/>
          </p:nvPr>
        </p:nvSpPr>
        <p:spPr/>
        <p:txBody>
          <a:bodyPr/>
          <a:lstStyle/>
          <a:p>
            <a:endParaRPr lang="en-GB" noProof="0" dirty="0"/>
          </a:p>
        </p:txBody>
      </p:sp>
      <p:sp>
        <p:nvSpPr>
          <p:cNvPr id="4" name="Footer Placeholder 3"/>
          <p:cNvSpPr>
            <a:spLocks noGrp="1"/>
          </p:cNvSpPr>
          <p:nvPr>
            <p:ph type="ftr" sz="quarter" idx="11"/>
          </p:nvPr>
        </p:nvSpPr>
        <p:spPr/>
        <p:txBody>
          <a:bodyPr/>
          <a:lstStyle/>
          <a:p>
            <a:r>
              <a:rPr lang="en-GB" noProof="0" dirty="0" smtClean="0"/>
              <a:t>© DHI</a:t>
            </a:r>
            <a:endParaRPr lang="en-GB" noProof="0" dirty="0"/>
          </a:p>
        </p:txBody>
      </p:sp>
      <p:sp>
        <p:nvSpPr>
          <p:cNvPr id="5" name="Slide Number Placeholder 4"/>
          <p:cNvSpPr>
            <a:spLocks noGrp="1"/>
          </p:cNvSpPr>
          <p:nvPr>
            <p:ph type="sldNum" sz="quarter" idx="12"/>
          </p:nvPr>
        </p:nvSpPr>
        <p:spPr/>
        <p:txBody>
          <a:bodyPr/>
          <a:lstStyle/>
          <a:p>
            <a:r>
              <a:rPr lang="en-GB" noProof="0" dirty="0" smtClean="0"/>
              <a:t>#</a:t>
            </a:r>
            <a:fld id="{EC98167B-91FF-498B-85F5-63F1D9402506}" type="slidenum">
              <a:rPr lang="en-GB" noProof="0" smtClean="0"/>
              <a:pPr/>
              <a:t>‹#›</a:t>
            </a:fld>
            <a:r>
              <a:rPr lang="en-GB" noProof="0" dirty="0" smtClean="0"/>
              <a:t>  </a:t>
            </a:r>
            <a:endParaRPr lang="en-GB" noProof="0" dirty="0"/>
          </a:p>
        </p:txBody>
      </p:sp>
      <p:sp>
        <p:nvSpPr>
          <p:cNvPr id="8" name="Picture Placeholder 4"/>
          <p:cNvSpPr>
            <a:spLocks noGrp="1"/>
          </p:cNvSpPr>
          <p:nvPr>
            <p:ph type="pic" sz="quarter" idx="14"/>
          </p:nvPr>
        </p:nvSpPr>
        <p:spPr>
          <a:xfrm>
            <a:off x="554038" y="2626732"/>
            <a:ext cx="1796360" cy="1673006"/>
          </a:xfrm>
        </p:spPr>
        <p:txBody>
          <a:bodyPr anchor="ctr" anchorCtr="0"/>
          <a:lstStyle>
            <a:lvl1pPr marL="0" indent="0" algn="ctr">
              <a:buNone/>
              <a:defRPr/>
            </a:lvl1pPr>
          </a:lstStyle>
          <a:p>
            <a:r>
              <a:rPr lang="en-US" noProof="0" dirty="0" smtClean="0"/>
              <a:t>Click icon to add picture</a:t>
            </a:r>
            <a:endParaRPr lang="en-GB" noProof="0" dirty="0"/>
          </a:p>
        </p:txBody>
      </p:sp>
      <p:sp>
        <p:nvSpPr>
          <p:cNvPr id="14" name="Picture Placeholder 4"/>
          <p:cNvSpPr>
            <a:spLocks noGrp="1"/>
          </p:cNvSpPr>
          <p:nvPr>
            <p:ph type="pic" sz="quarter" idx="15"/>
          </p:nvPr>
        </p:nvSpPr>
        <p:spPr>
          <a:xfrm>
            <a:off x="2634577" y="2626732"/>
            <a:ext cx="1796360" cy="1673006"/>
          </a:xfrm>
        </p:spPr>
        <p:txBody>
          <a:bodyPr anchor="ctr" anchorCtr="0"/>
          <a:lstStyle>
            <a:lvl1pPr marL="0" indent="0" algn="ctr">
              <a:buNone/>
              <a:defRPr/>
            </a:lvl1pPr>
          </a:lstStyle>
          <a:p>
            <a:r>
              <a:rPr lang="en-US" noProof="0" dirty="0" smtClean="0"/>
              <a:t>Click icon to add picture</a:t>
            </a:r>
            <a:endParaRPr lang="en-GB" noProof="0" dirty="0"/>
          </a:p>
        </p:txBody>
      </p:sp>
      <p:sp>
        <p:nvSpPr>
          <p:cNvPr id="15" name="Picture Placeholder 4"/>
          <p:cNvSpPr>
            <a:spLocks noGrp="1"/>
          </p:cNvSpPr>
          <p:nvPr>
            <p:ph type="pic" sz="quarter" idx="16"/>
          </p:nvPr>
        </p:nvSpPr>
        <p:spPr>
          <a:xfrm>
            <a:off x="4715116" y="2626732"/>
            <a:ext cx="1796360" cy="1673006"/>
          </a:xfrm>
        </p:spPr>
        <p:txBody>
          <a:bodyPr anchor="ctr" anchorCtr="0"/>
          <a:lstStyle>
            <a:lvl1pPr marL="0" indent="0" algn="ctr">
              <a:buNone/>
              <a:defRPr/>
            </a:lvl1pPr>
          </a:lstStyle>
          <a:p>
            <a:r>
              <a:rPr lang="en-US" noProof="0" dirty="0" smtClean="0"/>
              <a:t>Click icon to add picture</a:t>
            </a:r>
            <a:endParaRPr lang="en-GB" noProof="0" dirty="0"/>
          </a:p>
        </p:txBody>
      </p:sp>
      <p:sp>
        <p:nvSpPr>
          <p:cNvPr id="16" name="Picture Placeholder 4"/>
          <p:cNvSpPr>
            <a:spLocks noGrp="1"/>
          </p:cNvSpPr>
          <p:nvPr>
            <p:ph type="pic" sz="quarter" idx="17"/>
          </p:nvPr>
        </p:nvSpPr>
        <p:spPr>
          <a:xfrm>
            <a:off x="6795654" y="2626732"/>
            <a:ext cx="1796360" cy="1673006"/>
          </a:xfrm>
        </p:spPr>
        <p:txBody>
          <a:bodyPr anchor="ctr" anchorCtr="0"/>
          <a:lstStyle>
            <a:lvl1pPr marL="0" indent="0" algn="ctr">
              <a:buNone/>
              <a:defRPr/>
            </a:lvl1pPr>
          </a:lstStyle>
          <a:p>
            <a:r>
              <a:rPr lang="en-US" noProof="0" dirty="0" smtClean="0"/>
              <a:t>Click icon to add picture</a:t>
            </a:r>
            <a:endParaRPr lang="en-GB" noProof="0" dirty="0"/>
          </a:p>
        </p:txBody>
      </p:sp>
      <p:sp>
        <p:nvSpPr>
          <p:cNvPr id="11" name="Rectangle 10"/>
          <p:cNvSpPr/>
          <p:nvPr userDrawn="1"/>
        </p:nvSpPr>
        <p:spPr>
          <a:xfrm flipV="1">
            <a:off x="0" y="5086512"/>
            <a:ext cx="9144000" cy="56988"/>
          </a:xfrm>
          <a:prstGeom prst="rect">
            <a:avLst/>
          </a:prstGeom>
          <a:gradFill flip="none" rotWithShape="1">
            <a:gsLst>
              <a:gs pos="44000">
                <a:schemeClr val="accent4"/>
              </a:gs>
              <a:gs pos="100000">
                <a:schemeClr val="accent4">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Text Placeholder 28"/>
          <p:cNvSpPr>
            <a:spLocks noGrp="1"/>
          </p:cNvSpPr>
          <p:nvPr>
            <p:ph type="body" sz="quarter" idx="18" hasCustomPrompt="1"/>
          </p:nvPr>
        </p:nvSpPr>
        <p:spPr>
          <a:xfrm>
            <a:off x="554038"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smtClean="0"/>
              <a:t>Legend</a:t>
            </a:r>
          </a:p>
        </p:txBody>
      </p:sp>
      <p:sp>
        <p:nvSpPr>
          <p:cNvPr id="13" name="Text Placeholder 28"/>
          <p:cNvSpPr>
            <a:spLocks noGrp="1"/>
          </p:cNvSpPr>
          <p:nvPr>
            <p:ph type="body" sz="quarter" idx="19" hasCustomPrompt="1"/>
          </p:nvPr>
        </p:nvSpPr>
        <p:spPr>
          <a:xfrm>
            <a:off x="2634577"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smtClean="0"/>
              <a:t>Legend</a:t>
            </a:r>
          </a:p>
        </p:txBody>
      </p:sp>
      <p:sp>
        <p:nvSpPr>
          <p:cNvPr id="17" name="Text Placeholder 28"/>
          <p:cNvSpPr>
            <a:spLocks noGrp="1"/>
          </p:cNvSpPr>
          <p:nvPr>
            <p:ph type="body" sz="quarter" idx="20" hasCustomPrompt="1"/>
          </p:nvPr>
        </p:nvSpPr>
        <p:spPr>
          <a:xfrm>
            <a:off x="4715116"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smtClean="0"/>
              <a:t>Legend</a:t>
            </a:r>
          </a:p>
        </p:txBody>
      </p:sp>
      <p:sp>
        <p:nvSpPr>
          <p:cNvPr id="18" name="Text Placeholder 28"/>
          <p:cNvSpPr>
            <a:spLocks noGrp="1"/>
          </p:cNvSpPr>
          <p:nvPr>
            <p:ph type="body" sz="quarter" idx="21" hasCustomPrompt="1"/>
          </p:nvPr>
        </p:nvSpPr>
        <p:spPr>
          <a:xfrm>
            <a:off x="6793458"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smtClean="0"/>
              <a:t>Legend</a:t>
            </a:r>
          </a:p>
        </p:txBody>
      </p:sp>
      <p:sp>
        <p:nvSpPr>
          <p:cNvPr id="19" name="Content Placeholder 6"/>
          <p:cNvSpPr>
            <a:spLocks noGrp="1"/>
          </p:cNvSpPr>
          <p:nvPr>
            <p:ph sz="quarter" idx="13"/>
          </p:nvPr>
        </p:nvSpPr>
        <p:spPr>
          <a:xfrm>
            <a:off x="554050" y="1192314"/>
            <a:ext cx="8035925" cy="1144493"/>
          </a:xfrm>
        </p:spPr>
        <p:txBody>
          <a:bodyPr/>
          <a:lstStyle>
            <a:lvl1pPr marL="270000" indent="-270000">
              <a:buFont typeface="Arial" pitchFamily="34" charset="0"/>
              <a:buChar cha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extLst>
      <p:ext uri="{BB962C8B-B14F-4D97-AF65-F5344CB8AC3E}">
        <p14:creationId xmlns:p14="http://schemas.microsoft.com/office/powerpoint/2010/main" val="2292501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l image teas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28"/>
          <p:cNvSpPr>
            <a:spLocks noGrp="1"/>
          </p:cNvSpPr>
          <p:nvPr>
            <p:ph type="body" sz="quarter" idx="15"/>
          </p:nvPr>
        </p:nvSpPr>
        <p:spPr>
          <a:xfrm>
            <a:off x="554052" y="2075299"/>
            <a:ext cx="7340211" cy="477485"/>
          </a:xfrm>
        </p:spPr>
        <p:txBody>
          <a:bodyPr anchor="b" anchorCtr="0"/>
          <a:lstStyle>
            <a:lvl1pPr marL="0" indent="0">
              <a:buNone/>
              <a:defRPr sz="2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Click to edit Master text styles</a:t>
            </a:r>
          </a:p>
        </p:txBody>
      </p:sp>
      <p:sp>
        <p:nvSpPr>
          <p:cNvPr id="19" name="Date Placeholder 2"/>
          <p:cNvSpPr>
            <a:spLocks noGrp="1"/>
          </p:cNvSpPr>
          <p:nvPr>
            <p:ph type="dt" sz="half" idx="10"/>
          </p:nvPr>
        </p:nvSpPr>
        <p:spPr>
          <a:xfrm>
            <a:off x="1970328" y="4886791"/>
            <a:ext cx="2269191" cy="132608"/>
          </a:xfrm>
        </p:spPr>
        <p:txBody>
          <a:bodyPr/>
          <a:lstStyle>
            <a:lvl1pPr>
              <a:defRPr>
                <a:solidFill>
                  <a:schemeClr val="bg1"/>
                </a:solidFill>
              </a:defRPr>
            </a:lvl1pPr>
          </a:lstStyle>
          <a:p>
            <a:endParaRPr lang="en-GB" noProof="0" dirty="0"/>
          </a:p>
        </p:txBody>
      </p:sp>
      <p:sp>
        <p:nvSpPr>
          <p:cNvPr id="20" name="Footer Placeholder 3"/>
          <p:cNvSpPr>
            <a:spLocks noGrp="1"/>
          </p:cNvSpPr>
          <p:nvPr>
            <p:ph type="ftr" sz="quarter" idx="11"/>
          </p:nvPr>
        </p:nvSpPr>
        <p:spPr>
          <a:xfrm>
            <a:off x="554195" y="4886791"/>
            <a:ext cx="1416133" cy="132608"/>
          </a:xfrm>
        </p:spPr>
        <p:txBody>
          <a:bodyPr/>
          <a:lstStyle>
            <a:lvl1pPr>
              <a:defRPr>
                <a:solidFill>
                  <a:schemeClr val="bg1"/>
                </a:solidFill>
              </a:defRPr>
            </a:lvl1pPr>
          </a:lstStyle>
          <a:p>
            <a:r>
              <a:rPr lang="en-GB" noProof="0" dirty="0" smtClean="0"/>
              <a:t>© DHI</a:t>
            </a:r>
            <a:endParaRPr lang="en-GB" noProof="0" dirty="0"/>
          </a:p>
        </p:txBody>
      </p:sp>
      <p:sp>
        <p:nvSpPr>
          <p:cNvPr id="21" name="Slide Number Placeholder 4"/>
          <p:cNvSpPr>
            <a:spLocks noGrp="1"/>
          </p:cNvSpPr>
          <p:nvPr>
            <p:ph type="sldNum" sz="quarter" idx="12"/>
          </p:nvPr>
        </p:nvSpPr>
        <p:spPr>
          <a:xfrm>
            <a:off x="4239519" y="4886791"/>
            <a:ext cx="516591" cy="132608"/>
          </a:xfrm>
        </p:spPr>
        <p:txBody>
          <a:bodyPr/>
          <a:lstStyle>
            <a:lvl1pPr>
              <a:defRPr>
                <a:solidFill>
                  <a:schemeClr val="bg1"/>
                </a:solidFill>
              </a:defRPr>
            </a:lvl1pPr>
          </a:lstStyle>
          <a:p>
            <a:r>
              <a:rPr lang="en-GB" noProof="0" dirty="0" smtClean="0"/>
              <a:t>#</a:t>
            </a:r>
            <a:fld id="{EC98167B-91FF-498B-85F5-63F1D9402506}" type="slidenum">
              <a:rPr lang="en-GB" noProof="0" smtClean="0"/>
              <a:pPr/>
              <a:t>‹#›</a:t>
            </a:fld>
            <a:r>
              <a:rPr lang="en-GB" noProof="0" dirty="0" smtClean="0"/>
              <a:t>  </a:t>
            </a:r>
            <a:endParaRPr lang="en-GB" noProof="0"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94802" y="4590000"/>
            <a:ext cx="830323" cy="468000"/>
          </a:xfrm>
          <a:prstGeom prst="rect">
            <a:avLst/>
          </a:prstGeom>
        </p:spPr>
      </p:pic>
    </p:spTree>
    <p:extLst>
      <p:ext uri="{BB962C8B-B14F-4D97-AF65-F5344CB8AC3E}">
        <p14:creationId xmlns:p14="http://schemas.microsoft.com/office/powerpoint/2010/main" val="148700985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p:bg>
      <p:bgPr>
        <a:gradFill>
          <a:gsLst>
            <a:gs pos="44000">
              <a:schemeClr val="tx1"/>
            </a:gs>
            <a:gs pos="100000">
              <a:schemeClr val="tx2">
                <a:lumMod val="75000"/>
              </a:schemeClr>
            </a:gs>
          </a:gsLst>
          <a:lin ang="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8821" y="300335"/>
            <a:ext cx="8586383" cy="4436847"/>
          </a:xfrm>
          <a:custGeom>
            <a:avLst/>
            <a:gdLst>
              <a:gd name="connsiteX0" fmla="*/ 0 w 8312195"/>
              <a:gd name="connsiteY0" fmla="*/ 124208 h 4297852"/>
              <a:gd name="connsiteX1" fmla="*/ 124208 w 8312195"/>
              <a:gd name="connsiteY1" fmla="*/ 0 h 4297852"/>
              <a:gd name="connsiteX2" fmla="*/ 8187987 w 8312195"/>
              <a:gd name="connsiteY2" fmla="*/ 0 h 4297852"/>
              <a:gd name="connsiteX3" fmla="*/ 8312195 w 8312195"/>
              <a:gd name="connsiteY3" fmla="*/ 124208 h 4297852"/>
              <a:gd name="connsiteX4" fmla="*/ 8312195 w 8312195"/>
              <a:gd name="connsiteY4" fmla="*/ 4173644 h 4297852"/>
              <a:gd name="connsiteX5" fmla="*/ 8187987 w 8312195"/>
              <a:gd name="connsiteY5" fmla="*/ 4297852 h 4297852"/>
              <a:gd name="connsiteX6" fmla="*/ 124208 w 8312195"/>
              <a:gd name="connsiteY6" fmla="*/ 4297852 h 4297852"/>
              <a:gd name="connsiteX7" fmla="*/ 0 w 8312195"/>
              <a:gd name="connsiteY7" fmla="*/ 4173644 h 4297852"/>
              <a:gd name="connsiteX8" fmla="*/ 0 w 8312195"/>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124208 w 8323993"/>
              <a:gd name="connsiteY6" fmla="*/ 4297852 h 4297852"/>
              <a:gd name="connsiteX7" fmla="*/ 0 w 8323993"/>
              <a:gd name="connsiteY7" fmla="*/ 4173644 h 4297852"/>
              <a:gd name="connsiteX8" fmla="*/ 0 w 8323993"/>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5891983 w 8323993"/>
              <a:gd name="connsiteY6" fmla="*/ 4294163 h 4297852"/>
              <a:gd name="connsiteX7" fmla="*/ 124208 w 8323993"/>
              <a:gd name="connsiteY7" fmla="*/ 4297852 h 4297852"/>
              <a:gd name="connsiteX8" fmla="*/ 0 w 8323993"/>
              <a:gd name="connsiteY8" fmla="*/ 4173644 h 4297852"/>
              <a:gd name="connsiteX9" fmla="*/ 0 w 8323993"/>
              <a:gd name="connsiteY9" fmla="*/ 124208 h 429785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891983 w 8323993"/>
              <a:gd name="connsiteY7" fmla="*/ 4294163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008539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425258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31"/>
              <a:gd name="connsiteY0" fmla="*/ 124208 h 4297852"/>
              <a:gd name="connsiteX1" fmla="*/ 124208 w 8324031"/>
              <a:gd name="connsiteY1" fmla="*/ 0 h 4297852"/>
              <a:gd name="connsiteX2" fmla="*/ 8187987 w 8324031"/>
              <a:gd name="connsiteY2" fmla="*/ 0 h 4297852"/>
              <a:gd name="connsiteX3" fmla="*/ 8312195 w 8324031"/>
              <a:gd name="connsiteY3" fmla="*/ 124208 h 4297852"/>
              <a:gd name="connsiteX4" fmla="*/ 8323993 w 8324031"/>
              <a:gd name="connsiteY4" fmla="*/ 2592617 h 4297852"/>
              <a:gd name="connsiteX5" fmla="*/ 8178462 w 8324031"/>
              <a:gd name="connsiteY5" fmla="*/ 2926252 h 4297852"/>
              <a:gd name="connsiteX6" fmla="*/ 6278990 w 8324031"/>
              <a:gd name="connsiteY6" fmla="*/ 4047649 h 4297852"/>
              <a:gd name="connsiteX7" fmla="*/ 5425258 w 8324031"/>
              <a:gd name="connsiteY7" fmla="*/ 4296544 h 4297852"/>
              <a:gd name="connsiteX8" fmla="*/ 124208 w 8324031"/>
              <a:gd name="connsiteY8" fmla="*/ 4297852 h 4297852"/>
              <a:gd name="connsiteX9" fmla="*/ 0 w 8324031"/>
              <a:gd name="connsiteY9" fmla="*/ 4173644 h 4297852"/>
              <a:gd name="connsiteX10" fmla="*/ 0 w 8324031"/>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4280"/>
              <a:gd name="connsiteY0" fmla="*/ 124208 h 4297852"/>
              <a:gd name="connsiteX1" fmla="*/ 124208 w 8324280"/>
              <a:gd name="connsiteY1" fmla="*/ 0 h 4297852"/>
              <a:gd name="connsiteX2" fmla="*/ 8187987 w 8324280"/>
              <a:gd name="connsiteY2" fmla="*/ 0 h 4297852"/>
              <a:gd name="connsiteX3" fmla="*/ 8312195 w 8324280"/>
              <a:gd name="connsiteY3" fmla="*/ 124208 h 4297852"/>
              <a:gd name="connsiteX4" fmla="*/ 8323993 w 8324280"/>
              <a:gd name="connsiteY4" fmla="*/ 2592617 h 4297852"/>
              <a:gd name="connsiteX5" fmla="*/ 8178462 w 8324280"/>
              <a:gd name="connsiteY5" fmla="*/ 2926252 h 4297852"/>
              <a:gd name="connsiteX6" fmla="*/ 6278990 w 8324280"/>
              <a:gd name="connsiteY6" fmla="*/ 4047649 h 4297852"/>
              <a:gd name="connsiteX7" fmla="*/ 5425258 w 8324280"/>
              <a:gd name="connsiteY7" fmla="*/ 4296544 h 4297852"/>
              <a:gd name="connsiteX8" fmla="*/ 124208 w 8324280"/>
              <a:gd name="connsiteY8" fmla="*/ 4297852 h 4297852"/>
              <a:gd name="connsiteX9" fmla="*/ 0 w 8324280"/>
              <a:gd name="connsiteY9" fmla="*/ 4173644 h 4297852"/>
              <a:gd name="connsiteX10" fmla="*/ 0 w 8324280"/>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03"/>
              <a:gd name="connsiteY0" fmla="*/ 124208 h 4297852"/>
              <a:gd name="connsiteX1" fmla="*/ 124208 w 8324003"/>
              <a:gd name="connsiteY1" fmla="*/ 0 h 4297852"/>
              <a:gd name="connsiteX2" fmla="*/ 8187987 w 8324003"/>
              <a:gd name="connsiteY2" fmla="*/ 0 h 4297852"/>
              <a:gd name="connsiteX3" fmla="*/ 8312195 w 8324003"/>
              <a:gd name="connsiteY3" fmla="*/ 124208 h 4297852"/>
              <a:gd name="connsiteX4" fmla="*/ 8323993 w 8324003"/>
              <a:gd name="connsiteY4" fmla="*/ 2592617 h 4297852"/>
              <a:gd name="connsiteX5" fmla="*/ 8178462 w 8324003"/>
              <a:gd name="connsiteY5" fmla="*/ 2926252 h 4297852"/>
              <a:gd name="connsiteX6" fmla="*/ 6278990 w 8324003"/>
              <a:gd name="connsiteY6" fmla="*/ 4047649 h 4297852"/>
              <a:gd name="connsiteX7" fmla="*/ 5425258 w 8324003"/>
              <a:gd name="connsiteY7" fmla="*/ 4296544 h 4297852"/>
              <a:gd name="connsiteX8" fmla="*/ 124208 w 8324003"/>
              <a:gd name="connsiteY8" fmla="*/ 4297852 h 4297852"/>
              <a:gd name="connsiteX9" fmla="*/ 0 w 8324003"/>
              <a:gd name="connsiteY9" fmla="*/ 4173644 h 4297852"/>
              <a:gd name="connsiteX10" fmla="*/ 0 w 8324003"/>
              <a:gd name="connsiteY10" fmla="*/ 124208 h 429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4003" h="4297852">
                <a:moveTo>
                  <a:pt x="0" y="124208"/>
                </a:moveTo>
                <a:cubicBezTo>
                  <a:pt x="0" y="55610"/>
                  <a:pt x="55610" y="0"/>
                  <a:pt x="124208" y="0"/>
                </a:cubicBezTo>
                <a:lnTo>
                  <a:pt x="8187987" y="0"/>
                </a:lnTo>
                <a:cubicBezTo>
                  <a:pt x="8256585" y="0"/>
                  <a:pt x="8312195" y="55610"/>
                  <a:pt x="8312195" y="124208"/>
                </a:cubicBezTo>
                <a:cubicBezTo>
                  <a:pt x="8312195" y="1474020"/>
                  <a:pt x="8323993" y="1242805"/>
                  <a:pt x="8323993" y="2592617"/>
                </a:cubicBezTo>
                <a:cubicBezTo>
                  <a:pt x="8323993" y="2661215"/>
                  <a:pt x="8328023" y="2814333"/>
                  <a:pt x="8178462" y="2926252"/>
                </a:cubicBezTo>
                <a:lnTo>
                  <a:pt x="6278990" y="4047649"/>
                </a:lnTo>
                <a:cubicBezTo>
                  <a:pt x="5949169" y="4268727"/>
                  <a:pt x="5700310" y="4301685"/>
                  <a:pt x="5425258" y="4296544"/>
                </a:cubicBezTo>
                <a:lnTo>
                  <a:pt x="124208" y="4297852"/>
                </a:lnTo>
                <a:cubicBezTo>
                  <a:pt x="55610" y="4297852"/>
                  <a:pt x="0" y="4242242"/>
                  <a:pt x="0" y="4173644"/>
                </a:cubicBezTo>
                <a:lnTo>
                  <a:pt x="0" y="124208"/>
                </a:lnTo>
                <a:close/>
              </a:path>
            </a:pathLst>
          </a:custGeom>
          <a:solidFill>
            <a:srgbClr val="FFFFFF">
              <a:alpha val="0"/>
            </a:srgbClr>
          </a:solidFill>
          <a:ln w="19050">
            <a:solidFill>
              <a:schemeClr val="bg1"/>
            </a:solidFill>
          </a:ln>
        </p:spPr>
        <p:txBody>
          <a:bodyPr lIns="288000" tIns="0" bIns="2160000" anchor="b" anchorCtr="0">
            <a:normAutofit/>
          </a:bodyPr>
          <a:lstStyle>
            <a:lvl1pPr algn="l">
              <a:lnSpc>
                <a:spcPct val="90000"/>
              </a:lnSpc>
              <a:defRPr sz="2800" b="1" cap="none" baseline="0">
                <a:solidFill>
                  <a:schemeClr val="bg1"/>
                </a:solidFill>
              </a:defRPr>
            </a:lvl1pPr>
          </a:lstStyle>
          <a:p>
            <a:r>
              <a:rPr lang="en-GB" noProof="0" smtClean="0"/>
              <a:t>Click to edit the master </a:t>
            </a:r>
            <a:br>
              <a:rPr lang="en-GB" noProof="0" smtClean="0"/>
            </a:br>
            <a:r>
              <a:rPr lang="en-GB" noProof="0" smtClean="0"/>
              <a:t>title of the powerpoint</a:t>
            </a:r>
            <a:endParaRPr lang="en-GB" noProof="0"/>
          </a:p>
        </p:txBody>
      </p:sp>
      <p:sp>
        <p:nvSpPr>
          <p:cNvPr id="3" name="Subtitle 2"/>
          <p:cNvSpPr>
            <a:spLocks noGrp="1"/>
          </p:cNvSpPr>
          <p:nvPr>
            <p:ph type="subTitle" idx="1" hasCustomPrompt="1"/>
          </p:nvPr>
        </p:nvSpPr>
        <p:spPr>
          <a:xfrm>
            <a:off x="554194" y="2629635"/>
            <a:ext cx="8035637" cy="477485"/>
          </a:xfrm>
        </p:spPr>
        <p:txBody>
          <a:bodyPr lIns="0" tIns="0" rIns="0" bIns="0">
            <a:normAutofit/>
          </a:bodyPr>
          <a:lstStyle>
            <a:lvl1pPr marL="0" indent="0" algn="l">
              <a:lnSpc>
                <a:spcPct val="90000"/>
              </a:lnSpc>
              <a:spcBef>
                <a:spcPts val="0"/>
              </a:spcBef>
              <a:buNone/>
              <a:defRPr sz="16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smtClean="0"/>
              <a:t>Presenter’s name</a:t>
            </a:r>
            <a:endParaRPr lang="en-GB" noProof="0" dirty="0"/>
          </a:p>
        </p:txBody>
      </p:sp>
      <p:sp>
        <p:nvSpPr>
          <p:cNvPr id="14" name="Date Placeholder 2"/>
          <p:cNvSpPr>
            <a:spLocks noGrp="1"/>
          </p:cNvSpPr>
          <p:nvPr>
            <p:ph type="dt" sz="half" idx="10"/>
          </p:nvPr>
        </p:nvSpPr>
        <p:spPr>
          <a:xfrm>
            <a:off x="1970328" y="4880890"/>
            <a:ext cx="2269191" cy="132608"/>
          </a:xfrm>
        </p:spPr>
        <p:txBody>
          <a:bodyPr/>
          <a:lstStyle>
            <a:lvl1pPr>
              <a:defRPr>
                <a:solidFill>
                  <a:schemeClr val="bg1"/>
                </a:solidFill>
              </a:defRPr>
            </a:lvl1pPr>
          </a:lstStyle>
          <a:p>
            <a:endParaRPr lang="en-GB" noProof="0" dirty="0"/>
          </a:p>
        </p:txBody>
      </p:sp>
      <p:sp>
        <p:nvSpPr>
          <p:cNvPr id="18" name="Footer Placeholder 3"/>
          <p:cNvSpPr>
            <a:spLocks noGrp="1"/>
          </p:cNvSpPr>
          <p:nvPr>
            <p:ph type="ftr" sz="quarter" idx="11"/>
          </p:nvPr>
        </p:nvSpPr>
        <p:spPr>
          <a:xfrm>
            <a:off x="554195" y="4880890"/>
            <a:ext cx="1416133" cy="132608"/>
          </a:xfrm>
        </p:spPr>
        <p:txBody>
          <a:bodyPr/>
          <a:lstStyle>
            <a:lvl1pPr>
              <a:defRPr>
                <a:solidFill>
                  <a:schemeClr val="bg1"/>
                </a:solidFill>
              </a:defRPr>
            </a:lvl1pPr>
          </a:lstStyle>
          <a:p>
            <a:r>
              <a:rPr lang="en-GB" noProof="0" dirty="0" smtClean="0"/>
              <a:t>© DHI</a:t>
            </a:r>
            <a:endParaRPr lang="en-GB" noProof="0" dirty="0"/>
          </a:p>
        </p:txBody>
      </p:sp>
      <p:sp>
        <p:nvSpPr>
          <p:cNvPr id="19" name="Slide Number Placeholder 4"/>
          <p:cNvSpPr>
            <a:spLocks noGrp="1"/>
          </p:cNvSpPr>
          <p:nvPr>
            <p:ph type="sldNum" sz="quarter" idx="12"/>
          </p:nvPr>
        </p:nvSpPr>
        <p:spPr>
          <a:xfrm>
            <a:off x="4239519" y="4880890"/>
            <a:ext cx="516591" cy="132608"/>
          </a:xfrm>
        </p:spPr>
        <p:txBody>
          <a:bodyPr/>
          <a:lstStyle>
            <a:lvl1pPr>
              <a:defRPr>
                <a:solidFill>
                  <a:schemeClr val="bg1"/>
                </a:solidFill>
              </a:defRPr>
            </a:lvl1pPr>
          </a:lstStyle>
          <a:p>
            <a:r>
              <a:rPr lang="en-GB" noProof="0" dirty="0" smtClean="0"/>
              <a:t>#</a:t>
            </a:r>
            <a:fld id="{EC98167B-91FF-498B-85F5-63F1D9402506}" type="slidenum">
              <a:rPr lang="en-GB" noProof="0" smtClean="0"/>
              <a:pPr/>
              <a:t>‹#›</a:t>
            </a:fld>
            <a:r>
              <a:rPr lang="en-GB" noProof="0" dirty="0" smtClean="0"/>
              <a:t>  </a:t>
            </a:r>
            <a:endParaRPr lang="en-GB" noProof="0"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25600" y="4104002"/>
            <a:ext cx="1355040" cy="760651"/>
          </a:xfrm>
          <a:prstGeom prst="rect">
            <a:avLst/>
          </a:prstGeom>
        </p:spPr>
      </p:pic>
    </p:spTree>
    <p:extLst>
      <p:ext uri="{BB962C8B-B14F-4D97-AF65-F5344CB8AC3E}">
        <p14:creationId xmlns:p14="http://schemas.microsoft.com/office/powerpoint/2010/main" val="30379583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bout DHI">
    <p:spTree>
      <p:nvGrpSpPr>
        <p:cNvPr id="1" name=""/>
        <p:cNvGrpSpPr/>
        <p:nvPr/>
      </p:nvGrpSpPr>
      <p:grpSpPr>
        <a:xfrm>
          <a:off x="0" y="0"/>
          <a:ext cx="0" cy="0"/>
          <a:chOff x="0" y="0"/>
          <a:chExt cx="0" cy="0"/>
        </a:xfrm>
      </p:grpSpPr>
      <p:sp>
        <p:nvSpPr>
          <p:cNvPr id="10" name="Rectangle 9"/>
          <p:cNvSpPr/>
          <p:nvPr userDrawn="1"/>
        </p:nvSpPr>
        <p:spPr>
          <a:xfrm>
            <a:off x="0" y="0"/>
            <a:ext cx="9144000" cy="5143500"/>
          </a:xfrm>
          <a:prstGeom prst="rect">
            <a:avLst/>
          </a:prstGeom>
          <a:gradFill>
            <a:gsLst>
              <a:gs pos="0">
                <a:schemeClr val="tx1"/>
              </a:gs>
              <a:gs pos="61000">
                <a:schemeClr val="tx1"/>
              </a:gs>
              <a:gs pos="100000">
                <a:schemeClr val="tx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96" b="45026"/>
          <a:stretch/>
        </p:blipFill>
        <p:spPr>
          <a:xfrm>
            <a:off x="2472244" y="293318"/>
            <a:ext cx="6671756" cy="4850189"/>
          </a:xfrm>
          <a:prstGeom prst="rect">
            <a:avLst/>
          </a:prstGeom>
        </p:spPr>
      </p:pic>
      <p:sp>
        <p:nvSpPr>
          <p:cNvPr id="3" name="Date Placeholder 2"/>
          <p:cNvSpPr>
            <a:spLocks noGrp="1"/>
          </p:cNvSpPr>
          <p:nvPr>
            <p:ph type="dt" sz="half" idx="10"/>
          </p:nvPr>
        </p:nvSpPr>
        <p:spPr/>
        <p:txBody>
          <a:bodyPr/>
          <a:lstStyle>
            <a:lvl1pPr>
              <a:defRPr>
                <a:solidFill>
                  <a:schemeClr val="bg1"/>
                </a:solidFill>
              </a:defRPr>
            </a:lvl1pPr>
          </a:lstStyle>
          <a:p>
            <a:endParaRPr lang="en-GB" noProof="0"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noProof="0" dirty="0" smtClean="0"/>
              <a:t>© DHI</a:t>
            </a:r>
            <a:endParaRPr lang="en-GB" noProof="0"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GB" noProof="0" dirty="0" smtClean="0"/>
              <a:t>#</a:t>
            </a:r>
            <a:fld id="{EC98167B-91FF-498B-85F5-63F1D9402506}" type="slidenum">
              <a:rPr lang="en-GB" noProof="0" smtClean="0"/>
              <a:pPr/>
              <a:t>‹#›</a:t>
            </a:fld>
            <a:r>
              <a:rPr lang="en-GB" noProof="0" dirty="0" smtClean="0"/>
              <a:t>  </a:t>
            </a:r>
            <a:endParaRPr lang="en-GB" noProof="0" dirty="0"/>
          </a:p>
        </p:txBody>
      </p:sp>
      <p:sp>
        <p:nvSpPr>
          <p:cNvPr id="2" name="TextBox 1"/>
          <p:cNvSpPr txBox="1"/>
          <p:nvPr userDrawn="1"/>
        </p:nvSpPr>
        <p:spPr>
          <a:xfrm>
            <a:off x="554195" y="1192307"/>
            <a:ext cx="7085971" cy="3092823"/>
          </a:xfrm>
          <a:prstGeom prst="rect">
            <a:avLst/>
          </a:prstGeom>
        </p:spPr>
        <p:txBody>
          <a:bodyPr vert="horz" lIns="0" tIns="0" rIns="0" bIns="0" rtlCol="0">
            <a:noAutofit/>
          </a:bodyPr>
          <a:lstStyle>
            <a:lvl1pPr lvl="0" indent="0">
              <a:spcBef>
                <a:spcPct val="20000"/>
              </a:spcBef>
              <a:buFont typeface="Arial" pitchFamily="34" charset="0"/>
              <a:buNone/>
              <a:defRPr sz="1400">
                <a:solidFill>
                  <a:schemeClr val="bg1"/>
                </a:solidFill>
              </a:defRPr>
            </a:lvl1pPr>
            <a:lvl2pPr marL="358775" indent="-176213">
              <a:spcBef>
                <a:spcPct val="20000"/>
              </a:spcBef>
              <a:buFont typeface="Arial" pitchFamily="34" charset="0"/>
              <a:buChar char="•"/>
              <a:defRPr sz="1200">
                <a:solidFill>
                  <a:schemeClr val="bg1"/>
                </a:solidFill>
              </a:defRPr>
            </a:lvl2pPr>
            <a:lvl3pPr marL="541338" indent="-182563">
              <a:spcBef>
                <a:spcPct val="20000"/>
              </a:spcBef>
              <a:buFont typeface="Arial" pitchFamily="34" charset="0"/>
              <a:buChar char="•"/>
              <a:defRPr sz="1100">
                <a:solidFill>
                  <a:schemeClr val="bg1"/>
                </a:solidFill>
              </a:defRPr>
            </a:lvl3pPr>
            <a:lvl4pPr marL="717550" indent="-176213">
              <a:spcBef>
                <a:spcPct val="20000"/>
              </a:spcBef>
              <a:buFont typeface="Arial" pitchFamily="34" charset="0"/>
              <a:buChar char="•"/>
              <a:defRPr sz="1050">
                <a:solidFill>
                  <a:schemeClr val="bg1"/>
                </a:solidFill>
              </a:defRPr>
            </a:lvl4pPr>
            <a:lvl5pPr marL="900113" indent="-182563">
              <a:spcBef>
                <a:spcPct val="20000"/>
              </a:spcBef>
              <a:buFont typeface="Arial" pitchFamily="34" charset="0"/>
              <a:buChar char="•"/>
              <a:defRPr sz="1000">
                <a:solidFill>
                  <a:schemeClr val="bg1"/>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en-US" sz="1800" noProof="0" dirty="0" smtClean="0"/>
              <a:t>DHI are the first people you should call when you have a tough challenge to solve in a water environment.</a:t>
            </a:r>
          </a:p>
          <a:p>
            <a:pPr lvl="0"/>
            <a:endParaRPr lang="en-US" sz="1800" noProof="0" dirty="0" smtClean="0"/>
          </a:p>
          <a:p>
            <a:pPr lvl="0"/>
            <a:r>
              <a:rPr lang="en-US" sz="1800" noProof="0" dirty="0" smtClean="0"/>
              <a:t>In the world of water, our knowledge is second-to-none, and we strive to make it globally accessible to clients and partners. </a:t>
            </a:r>
          </a:p>
          <a:p>
            <a:pPr lvl="0"/>
            <a:endParaRPr lang="en-US" sz="1800" noProof="0" dirty="0" smtClean="0"/>
          </a:p>
          <a:p>
            <a:pPr lvl="0"/>
            <a:r>
              <a:rPr lang="en-US" sz="1800" noProof="0" dirty="0" smtClean="0"/>
              <a:t>So whether you need to save water, share it fairly, improve its quality, quantify its impact or manage its flow, we can help. Our knowledge, combined with our team’s expertise and the power of our technology, hold the key to unlocking the right solution. </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5600" y="4104002"/>
            <a:ext cx="1355040" cy="760651"/>
          </a:xfrm>
          <a:prstGeom prst="rect">
            <a:avLst/>
          </a:prstGeom>
        </p:spPr>
      </p:pic>
    </p:spTree>
    <p:extLst>
      <p:ext uri="{BB962C8B-B14F-4D97-AF65-F5344CB8AC3E}">
        <p14:creationId xmlns:p14="http://schemas.microsoft.com/office/powerpoint/2010/main" val="1924846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gradFill>
            <a:gsLst>
              <a:gs pos="0">
                <a:schemeClr val="tx1"/>
              </a:gs>
              <a:gs pos="61000">
                <a:schemeClr val="tx1"/>
              </a:gs>
              <a:gs pos="100000">
                <a:schemeClr val="tx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96" b="45026"/>
          <a:stretch/>
        </p:blipFill>
        <p:spPr>
          <a:xfrm>
            <a:off x="2472244" y="293318"/>
            <a:ext cx="6671756" cy="4850189"/>
          </a:xfrm>
          <a:prstGeom prst="rect">
            <a:avLst/>
          </a:prstGeom>
        </p:spPr>
      </p:pic>
      <p:sp>
        <p:nvSpPr>
          <p:cNvPr id="2" name="Title 1"/>
          <p:cNvSpPr>
            <a:spLocks noGrp="1"/>
          </p:cNvSpPr>
          <p:nvPr>
            <p:ph type="ctrTitle" hasCustomPrompt="1"/>
          </p:nvPr>
        </p:nvSpPr>
        <p:spPr>
          <a:xfrm>
            <a:off x="278821" y="300335"/>
            <a:ext cx="8586383" cy="4436847"/>
          </a:xfrm>
          <a:custGeom>
            <a:avLst/>
            <a:gdLst>
              <a:gd name="connsiteX0" fmla="*/ 0 w 8312195"/>
              <a:gd name="connsiteY0" fmla="*/ 124208 h 4297852"/>
              <a:gd name="connsiteX1" fmla="*/ 124208 w 8312195"/>
              <a:gd name="connsiteY1" fmla="*/ 0 h 4297852"/>
              <a:gd name="connsiteX2" fmla="*/ 8187987 w 8312195"/>
              <a:gd name="connsiteY2" fmla="*/ 0 h 4297852"/>
              <a:gd name="connsiteX3" fmla="*/ 8312195 w 8312195"/>
              <a:gd name="connsiteY3" fmla="*/ 124208 h 4297852"/>
              <a:gd name="connsiteX4" fmla="*/ 8312195 w 8312195"/>
              <a:gd name="connsiteY4" fmla="*/ 4173644 h 4297852"/>
              <a:gd name="connsiteX5" fmla="*/ 8187987 w 8312195"/>
              <a:gd name="connsiteY5" fmla="*/ 4297852 h 4297852"/>
              <a:gd name="connsiteX6" fmla="*/ 124208 w 8312195"/>
              <a:gd name="connsiteY6" fmla="*/ 4297852 h 4297852"/>
              <a:gd name="connsiteX7" fmla="*/ 0 w 8312195"/>
              <a:gd name="connsiteY7" fmla="*/ 4173644 h 4297852"/>
              <a:gd name="connsiteX8" fmla="*/ 0 w 8312195"/>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124208 w 8323993"/>
              <a:gd name="connsiteY6" fmla="*/ 4297852 h 4297852"/>
              <a:gd name="connsiteX7" fmla="*/ 0 w 8323993"/>
              <a:gd name="connsiteY7" fmla="*/ 4173644 h 4297852"/>
              <a:gd name="connsiteX8" fmla="*/ 0 w 8323993"/>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5891983 w 8323993"/>
              <a:gd name="connsiteY6" fmla="*/ 4294163 h 4297852"/>
              <a:gd name="connsiteX7" fmla="*/ 124208 w 8323993"/>
              <a:gd name="connsiteY7" fmla="*/ 4297852 h 4297852"/>
              <a:gd name="connsiteX8" fmla="*/ 0 w 8323993"/>
              <a:gd name="connsiteY8" fmla="*/ 4173644 h 4297852"/>
              <a:gd name="connsiteX9" fmla="*/ 0 w 8323993"/>
              <a:gd name="connsiteY9" fmla="*/ 124208 h 429785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891983 w 8323993"/>
              <a:gd name="connsiteY7" fmla="*/ 4294163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008539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425258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31"/>
              <a:gd name="connsiteY0" fmla="*/ 124208 h 4297852"/>
              <a:gd name="connsiteX1" fmla="*/ 124208 w 8324031"/>
              <a:gd name="connsiteY1" fmla="*/ 0 h 4297852"/>
              <a:gd name="connsiteX2" fmla="*/ 8187987 w 8324031"/>
              <a:gd name="connsiteY2" fmla="*/ 0 h 4297852"/>
              <a:gd name="connsiteX3" fmla="*/ 8312195 w 8324031"/>
              <a:gd name="connsiteY3" fmla="*/ 124208 h 4297852"/>
              <a:gd name="connsiteX4" fmla="*/ 8323993 w 8324031"/>
              <a:gd name="connsiteY4" fmla="*/ 2592617 h 4297852"/>
              <a:gd name="connsiteX5" fmla="*/ 8178462 w 8324031"/>
              <a:gd name="connsiteY5" fmla="*/ 2926252 h 4297852"/>
              <a:gd name="connsiteX6" fmla="*/ 6278990 w 8324031"/>
              <a:gd name="connsiteY6" fmla="*/ 4047649 h 4297852"/>
              <a:gd name="connsiteX7" fmla="*/ 5425258 w 8324031"/>
              <a:gd name="connsiteY7" fmla="*/ 4296544 h 4297852"/>
              <a:gd name="connsiteX8" fmla="*/ 124208 w 8324031"/>
              <a:gd name="connsiteY8" fmla="*/ 4297852 h 4297852"/>
              <a:gd name="connsiteX9" fmla="*/ 0 w 8324031"/>
              <a:gd name="connsiteY9" fmla="*/ 4173644 h 4297852"/>
              <a:gd name="connsiteX10" fmla="*/ 0 w 8324031"/>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4280"/>
              <a:gd name="connsiteY0" fmla="*/ 124208 h 4297852"/>
              <a:gd name="connsiteX1" fmla="*/ 124208 w 8324280"/>
              <a:gd name="connsiteY1" fmla="*/ 0 h 4297852"/>
              <a:gd name="connsiteX2" fmla="*/ 8187987 w 8324280"/>
              <a:gd name="connsiteY2" fmla="*/ 0 h 4297852"/>
              <a:gd name="connsiteX3" fmla="*/ 8312195 w 8324280"/>
              <a:gd name="connsiteY3" fmla="*/ 124208 h 4297852"/>
              <a:gd name="connsiteX4" fmla="*/ 8323993 w 8324280"/>
              <a:gd name="connsiteY4" fmla="*/ 2592617 h 4297852"/>
              <a:gd name="connsiteX5" fmla="*/ 8178462 w 8324280"/>
              <a:gd name="connsiteY5" fmla="*/ 2926252 h 4297852"/>
              <a:gd name="connsiteX6" fmla="*/ 6278990 w 8324280"/>
              <a:gd name="connsiteY6" fmla="*/ 4047649 h 4297852"/>
              <a:gd name="connsiteX7" fmla="*/ 5425258 w 8324280"/>
              <a:gd name="connsiteY7" fmla="*/ 4296544 h 4297852"/>
              <a:gd name="connsiteX8" fmla="*/ 124208 w 8324280"/>
              <a:gd name="connsiteY8" fmla="*/ 4297852 h 4297852"/>
              <a:gd name="connsiteX9" fmla="*/ 0 w 8324280"/>
              <a:gd name="connsiteY9" fmla="*/ 4173644 h 4297852"/>
              <a:gd name="connsiteX10" fmla="*/ 0 w 8324280"/>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03"/>
              <a:gd name="connsiteY0" fmla="*/ 124208 h 4297852"/>
              <a:gd name="connsiteX1" fmla="*/ 124208 w 8324003"/>
              <a:gd name="connsiteY1" fmla="*/ 0 h 4297852"/>
              <a:gd name="connsiteX2" fmla="*/ 8187987 w 8324003"/>
              <a:gd name="connsiteY2" fmla="*/ 0 h 4297852"/>
              <a:gd name="connsiteX3" fmla="*/ 8312195 w 8324003"/>
              <a:gd name="connsiteY3" fmla="*/ 124208 h 4297852"/>
              <a:gd name="connsiteX4" fmla="*/ 8323993 w 8324003"/>
              <a:gd name="connsiteY4" fmla="*/ 2592617 h 4297852"/>
              <a:gd name="connsiteX5" fmla="*/ 8178462 w 8324003"/>
              <a:gd name="connsiteY5" fmla="*/ 2926252 h 4297852"/>
              <a:gd name="connsiteX6" fmla="*/ 6278990 w 8324003"/>
              <a:gd name="connsiteY6" fmla="*/ 4047649 h 4297852"/>
              <a:gd name="connsiteX7" fmla="*/ 5425258 w 8324003"/>
              <a:gd name="connsiteY7" fmla="*/ 4296544 h 4297852"/>
              <a:gd name="connsiteX8" fmla="*/ 124208 w 8324003"/>
              <a:gd name="connsiteY8" fmla="*/ 4297852 h 4297852"/>
              <a:gd name="connsiteX9" fmla="*/ 0 w 8324003"/>
              <a:gd name="connsiteY9" fmla="*/ 4173644 h 4297852"/>
              <a:gd name="connsiteX10" fmla="*/ 0 w 8324003"/>
              <a:gd name="connsiteY10" fmla="*/ 124208 h 429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4003" h="4297852">
                <a:moveTo>
                  <a:pt x="0" y="124208"/>
                </a:moveTo>
                <a:cubicBezTo>
                  <a:pt x="0" y="55610"/>
                  <a:pt x="55610" y="0"/>
                  <a:pt x="124208" y="0"/>
                </a:cubicBezTo>
                <a:lnTo>
                  <a:pt x="8187987" y="0"/>
                </a:lnTo>
                <a:cubicBezTo>
                  <a:pt x="8256585" y="0"/>
                  <a:pt x="8312195" y="55610"/>
                  <a:pt x="8312195" y="124208"/>
                </a:cubicBezTo>
                <a:cubicBezTo>
                  <a:pt x="8312195" y="1474020"/>
                  <a:pt x="8323993" y="1242805"/>
                  <a:pt x="8323993" y="2592617"/>
                </a:cubicBezTo>
                <a:cubicBezTo>
                  <a:pt x="8323993" y="2661215"/>
                  <a:pt x="8328023" y="2814333"/>
                  <a:pt x="8178462" y="2926252"/>
                </a:cubicBezTo>
                <a:lnTo>
                  <a:pt x="6278990" y="4047649"/>
                </a:lnTo>
                <a:cubicBezTo>
                  <a:pt x="5949169" y="4268727"/>
                  <a:pt x="5700310" y="4301685"/>
                  <a:pt x="5425258" y="4296544"/>
                </a:cubicBezTo>
                <a:lnTo>
                  <a:pt x="124208" y="4297852"/>
                </a:lnTo>
                <a:cubicBezTo>
                  <a:pt x="55610" y="4297852"/>
                  <a:pt x="0" y="4242242"/>
                  <a:pt x="0" y="4173644"/>
                </a:cubicBezTo>
                <a:lnTo>
                  <a:pt x="0" y="124208"/>
                </a:lnTo>
                <a:close/>
              </a:path>
            </a:pathLst>
          </a:custGeom>
          <a:solidFill>
            <a:srgbClr val="FFFFFF">
              <a:alpha val="0"/>
            </a:srgbClr>
          </a:solidFill>
          <a:ln w="19050">
            <a:solidFill>
              <a:schemeClr val="bg1"/>
            </a:solidFill>
          </a:ln>
        </p:spPr>
        <p:txBody>
          <a:bodyPr lIns="288000" tIns="0" bIns="2160000" anchor="b" anchorCtr="0">
            <a:normAutofit/>
          </a:bodyPr>
          <a:lstStyle>
            <a:lvl1pPr algn="l">
              <a:lnSpc>
                <a:spcPct val="90000"/>
              </a:lnSpc>
              <a:defRPr sz="2800" b="1" cap="none" baseline="0">
                <a:solidFill>
                  <a:schemeClr val="bg1"/>
                </a:solidFill>
              </a:defRPr>
            </a:lvl1pPr>
          </a:lstStyle>
          <a:p>
            <a:r>
              <a:rPr lang="en-GB" noProof="0" smtClean="0"/>
              <a:t>Click to edit the master </a:t>
            </a:r>
            <a:br>
              <a:rPr lang="en-GB" noProof="0" smtClean="0"/>
            </a:br>
            <a:r>
              <a:rPr lang="en-GB" noProof="0" smtClean="0"/>
              <a:t>title of the powerpoint</a:t>
            </a:r>
            <a:endParaRPr lang="en-GB" noProof="0"/>
          </a:p>
        </p:txBody>
      </p:sp>
      <p:sp>
        <p:nvSpPr>
          <p:cNvPr id="3" name="Subtitle 2"/>
          <p:cNvSpPr>
            <a:spLocks noGrp="1"/>
          </p:cNvSpPr>
          <p:nvPr>
            <p:ph type="subTitle" idx="1" hasCustomPrompt="1"/>
          </p:nvPr>
        </p:nvSpPr>
        <p:spPr>
          <a:xfrm>
            <a:off x="554194" y="2629635"/>
            <a:ext cx="8035637" cy="477485"/>
          </a:xfrm>
        </p:spPr>
        <p:txBody>
          <a:bodyPr lIns="0" tIns="0" rIns="0" bIns="0">
            <a:normAutofit/>
          </a:bodyPr>
          <a:lstStyle>
            <a:lvl1pPr marL="0" indent="0" algn="l">
              <a:lnSpc>
                <a:spcPct val="90000"/>
              </a:lnSpc>
              <a:spcBef>
                <a:spcPts val="0"/>
              </a:spcBef>
              <a:buNone/>
              <a:defRPr sz="1600" b="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smtClean="0"/>
              <a:t>Presenter’s name</a:t>
            </a:r>
            <a:endParaRPr lang="en-GB" noProof="0" dirty="0"/>
          </a:p>
        </p:txBody>
      </p:sp>
      <p:sp>
        <p:nvSpPr>
          <p:cNvPr id="11" name="Date Placeholder 2"/>
          <p:cNvSpPr>
            <a:spLocks noGrp="1"/>
          </p:cNvSpPr>
          <p:nvPr>
            <p:ph type="dt" sz="half" idx="10"/>
          </p:nvPr>
        </p:nvSpPr>
        <p:spPr>
          <a:xfrm>
            <a:off x="1970328" y="4886791"/>
            <a:ext cx="2269191" cy="132608"/>
          </a:xfrm>
        </p:spPr>
        <p:txBody>
          <a:bodyPr/>
          <a:lstStyle>
            <a:lvl1pPr>
              <a:defRPr>
                <a:solidFill>
                  <a:schemeClr val="bg1"/>
                </a:solidFill>
              </a:defRPr>
            </a:lvl1pPr>
          </a:lstStyle>
          <a:p>
            <a:endParaRPr lang="en-GB" noProof="0" dirty="0"/>
          </a:p>
        </p:txBody>
      </p:sp>
      <p:sp>
        <p:nvSpPr>
          <p:cNvPr id="12" name="Footer Placeholder 3"/>
          <p:cNvSpPr>
            <a:spLocks noGrp="1"/>
          </p:cNvSpPr>
          <p:nvPr>
            <p:ph type="ftr" sz="quarter" idx="11"/>
          </p:nvPr>
        </p:nvSpPr>
        <p:spPr>
          <a:xfrm>
            <a:off x="554195" y="4886791"/>
            <a:ext cx="1416133" cy="132608"/>
          </a:xfrm>
        </p:spPr>
        <p:txBody>
          <a:bodyPr/>
          <a:lstStyle>
            <a:lvl1pPr>
              <a:defRPr>
                <a:solidFill>
                  <a:schemeClr val="bg1"/>
                </a:solidFill>
              </a:defRPr>
            </a:lvl1pPr>
          </a:lstStyle>
          <a:p>
            <a:r>
              <a:rPr lang="en-GB" noProof="0" dirty="0" smtClean="0"/>
              <a:t>© DHI</a:t>
            </a:r>
            <a:endParaRPr lang="en-GB" noProof="0" dirty="0"/>
          </a:p>
        </p:txBody>
      </p:sp>
      <p:sp>
        <p:nvSpPr>
          <p:cNvPr id="13" name="Slide Number Placeholder 4"/>
          <p:cNvSpPr>
            <a:spLocks noGrp="1"/>
          </p:cNvSpPr>
          <p:nvPr>
            <p:ph type="sldNum" sz="quarter" idx="12"/>
          </p:nvPr>
        </p:nvSpPr>
        <p:spPr>
          <a:xfrm>
            <a:off x="4239519" y="4886791"/>
            <a:ext cx="516591" cy="132608"/>
          </a:xfrm>
        </p:spPr>
        <p:txBody>
          <a:bodyPr/>
          <a:lstStyle>
            <a:lvl1pPr>
              <a:defRPr>
                <a:solidFill>
                  <a:schemeClr val="bg1"/>
                </a:solidFill>
              </a:defRPr>
            </a:lvl1pPr>
          </a:lstStyle>
          <a:p>
            <a:r>
              <a:rPr lang="en-GB" noProof="0" dirty="0" smtClean="0"/>
              <a:t>#</a:t>
            </a:r>
            <a:fld id="{EC98167B-91FF-498B-85F5-63F1D9402506}" type="slidenum">
              <a:rPr lang="en-GB" noProof="0" smtClean="0"/>
              <a:pPr/>
              <a:t>‹#›</a:t>
            </a:fld>
            <a:r>
              <a:rPr lang="en-GB" noProof="0" dirty="0" smtClean="0"/>
              <a:t>  </a:t>
            </a:r>
            <a:endParaRPr lang="en-GB" noProof="0" dirty="0"/>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5600" y="4104002"/>
            <a:ext cx="1355040" cy="760651"/>
          </a:xfrm>
          <a:prstGeom prst="rect">
            <a:avLst/>
          </a:prstGeom>
        </p:spPr>
      </p:pic>
    </p:spTree>
    <p:extLst>
      <p:ext uri="{BB962C8B-B14F-4D97-AF65-F5344CB8AC3E}">
        <p14:creationId xmlns:p14="http://schemas.microsoft.com/office/powerpoint/2010/main" val="9230238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55" name="Picture 15" descr="baggrund_we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4686300"/>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topbjaelkeNYu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57200"/>
          </a:xfrm>
          <a:prstGeom prst="rect">
            <a:avLst/>
          </a:prstGeom>
          <a:noFill/>
          <a:extLst>
            <a:ext uri="{909E8E84-426E-40DD-AFC4-6F175D3DCCD1}">
              <a14:hiddenFill xmlns:a14="http://schemas.microsoft.com/office/drawing/2010/main">
                <a:solidFill>
                  <a:srgbClr val="FFFFFF"/>
                </a:solidFill>
              </a14:hiddenFill>
            </a:ext>
          </a:extLst>
        </p:spPr>
      </p:pic>
      <p:sp>
        <p:nvSpPr>
          <p:cNvPr id="10242" name="Rectangle 2"/>
          <p:cNvSpPr>
            <a:spLocks noGrp="1" noChangeArrowheads="1"/>
          </p:cNvSpPr>
          <p:nvPr>
            <p:ph type="ctrTitle"/>
          </p:nvPr>
        </p:nvSpPr>
        <p:spPr>
          <a:xfrm>
            <a:off x="107955" y="1"/>
            <a:ext cx="8208963" cy="411956"/>
          </a:xfrm>
        </p:spPr>
        <p:txBody>
          <a:bodyPr/>
          <a:lstStyle>
            <a:lvl1pPr>
              <a:defRPr/>
            </a:lvl1pPr>
          </a:lstStyle>
          <a:p>
            <a:pPr lvl="0"/>
            <a:r>
              <a:rPr lang="da-DK" noProof="0" smtClean="0"/>
              <a:t>Click here to enter title</a:t>
            </a:r>
            <a:endParaRPr lang="en-US" noProof="0" smtClean="0"/>
          </a:p>
        </p:txBody>
      </p:sp>
      <p:sp>
        <p:nvSpPr>
          <p:cNvPr id="10254" name="Rectangle 14"/>
          <p:cNvSpPr>
            <a:spLocks noGrp="1" noChangeArrowheads="1"/>
          </p:cNvSpPr>
          <p:nvPr>
            <p:ph type="subTitle" sz="quarter" idx="1"/>
          </p:nvPr>
        </p:nvSpPr>
        <p:spPr/>
        <p:txBody>
          <a:bodyPr/>
          <a:lstStyle>
            <a:lvl1pPr marL="0" indent="0">
              <a:defRPr/>
            </a:lvl1pPr>
          </a:lstStyle>
          <a:p>
            <a:pPr lvl="0"/>
            <a:r>
              <a:rPr lang="da-DK" noProof="0" smtClean="0"/>
              <a:t>Click here to enter subtitle</a:t>
            </a:r>
            <a:endParaRPr lang="en-US" noProof="0" smtClean="0"/>
          </a:p>
        </p:txBody>
      </p:sp>
    </p:spTree>
    <p:extLst>
      <p:ext uri="{BB962C8B-B14F-4D97-AF65-F5344CB8AC3E}">
        <p14:creationId xmlns:p14="http://schemas.microsoft.com/office/powerpoint/2010/main" val="575780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891768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31744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07950" y="519113"/>
            <a:ext cx="4387850" cy="4537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519113"/>
            <a:ext cx="4387850" cy="4537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285720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303180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453279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9796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71165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genda">
    <p:bg>
      <p:bgPr>
        <a:gradFill>
          <a:gsLst>
            <a:gs pos="44000">
              <a:schemeClr val="tx1"/>
            </a:gs>
            <a:gs pos="100000">
              <a:schemeClr val="accent1">
                <a:lumMod val="75000"/>
              </a:schemeClr>
            </a:gs>
          </a:gsLst>
          <a:lin ang="0" scaled="1"/>
        </a:gradFill>
        <a:effectLst/>
      </p:bgPr>
    </p:bg>
    <p:spTree>
      <p:nvGrpSpPr>
        <p:cNvPr id="1" name=""/>
        <p:cNvGrpSpPr/>
        <p:nvPr/>
      </p:nvGrpSpPr>
      <p:grpSpPr>
        <a:xfrm>
          <a:off x="0" y="0"/>
          <a:ext cx="0" cy="0"/>
          <a:chOff x="0" y="0"/>
          <a:chExt cx="0" cy="0"/>
        </a:xfrm>
      </p:grpSpPr>
      <p:sp>
        <p:nvSpPr>
          <p:cNvPr id="10" name="Rectangle 9"/>
          <p:cNvSpPr/>
          <p:nvPr userDrawn="1"/>
        </p:nvSpPr>
        <p:spPr>
          <a:xfrm>
            <a:off x="0" y="0"/>
            <a:ext cx="9144000" cy="5143500"/>
          </a:xfrm>
          <a:prstGeom prst="rect">
            <a:avLst/>
          </a:prstGeom>
          <a:gradFill>
            <a:gsLst>
              <a:gs pos="0">
                <a:schemeClr val="tx1"/>
              </a:gs>
              <a:gs pos="61000">
                <a:schemeClr val="tx1"/>
              </a:gs>
              <a:gs pos="100000">
                <a:schemeClr val="tx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96" b="45026"/>
          <a:stretch/>
        </p:blipFill>
        <p:spPr>
          <a:xfrm>
            <a:off x="2472244" y="293318"/>
            <a:ext cx="6671756" cy="4850189"/>
          </a:xfrm>
          <a:prstGeom prst="rect">
            <a:avLst/>
          </a:prstGeom>
        </p:spPr>
      </p:pic>
      <p:sp>
        <p:nvSpPr>
          <p:cNvPr id="3" name="Date Placeholder 2"/>
          <p:cNvSpPr>
            <a:spLocks noGrp="1"/>
          </p:cNvSpPr>
          <p:nvPr>
            <p:ph type="dt" sz="half" idx="10"/>
          </p:nvPr>
        </p:nvSpPr>
        <p:spPr/>
        <p:txBody>
          <a:bodyPr/>
          <a:lstStyle>
            <a:lvl1pPr>
              <a:defRPr>
                <a:solidFill>
                  <a:schemeClr val="bg1"/>
                </a:solidFill>
              </a:defRPr>
            </a:lvl1pPr>
          </a:lstStyle>
          <a:p>
            <a:endParaRPr lang="en-GB" noProof="0"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noProof="0" dirty="0" smtClean="0"/>
              <a:t>© DHI</a:t>
            </a:r>
            <a:endParaRPr lang="en-GB" noProof="0"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GB" noProof="0" dirty="0" smtClean="0"/>
              <a:t>#</a:t>
            </a:r>
            <a:fld id="{EC98167B-91FF-498B-85F5-63F1D9402506}" type="slidenum">
              <a:rPr lang="en-GB" noProof="0" smtClean="0"/>
              <a:pPr/>
              <a:t>‹#›</a:t>
            </a:fld>
            <a:r>
              <a:rPr lang="en-GB" noProof="0" dirty="0" smtClean="0"/>
              <a:t>  </a:t>
            </a:r>
            <a:endParaRPr lang="en-GB" noProof="0" dirty="0"/>
          </a:p>
        </p:txBody>
      </p:sp>
      <p:sp>
        <p:nvSpPr>
          <p:cNvPr id="11" name="Text Placeholder 10"/>
          <p:cNvSpPr>
            <a:spLocks noGrp="1"/>
          </p:cNvSpPr>
          <p:nvPr>
            <p:ph type="body" sz="quarter" idx="14"/>
          </p:nvPr>
        </p:nvSpPr>
        <p:spPr>
          <a:xfrm>
            <a:off x="554052" y="1192307"/>
            <a:ext cx="8035637" cy="3092823"/>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1800">
                <a:solidFill>
                  <a:schemeClr val="bg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5600" y="4104002"/>
            <a:ext cx="1355040" cy="760651"/>
          </a:xfrm>
          <a:prstGeom prst="rect">
            <a:avLst/>
          </a:prstGeom>
        </p:spPr>
      </p:pic>
    </p:spTree>
    <p:extLst>
      <p:ext uri="{BB962C8B-B14F-4D97-AF65-F5344CB8AC3E}">
        <p14:creationId xmlns:p14="http://schemas.microsoft.com/office/powerpoint/2010/main" val="8676008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295614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3730891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4028" y="2"/>
            <a:ext cx="2232025" cy="505658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07955" y="2"/>
            <a:ext cx="6543675" cy="505658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2574987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ver Im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8817" y="300335"/>
            <a:ext cx="8586383" cy="4436847"/>
          </a:xfrm>
          <a:custGeom>
            <a:avLst/>
            <a:gdLst>
              <a:gd name="connsiteX0" fmla="*/ 0 w 8312195"/>
              <a:gd name="connsiteY0" fmla="*/ 124208 h 4297852"/>
              <a:gd name="connsiteX1" fmla="*/ 124208 w 8312195"/>
              <a:gd name="connsiteY1" fmla="*/ 0 h 4297852"/>
              <a:gd name="connsiteX2" fmla="*/ 8187987 w 8312195"/>
              <a:gd name="connsiteY2" fmla="*/ 0 h 4297852"/>
              <a:gd name="connsiteX3" fmla="*/ 8312195 w 8312195"/>
              <a:gd name="connsiteY3" fmla="*/ 124208 h 4297852"/>
              <a:gd name="connsiteX4" fmla="*/ 8312195 w 8312195"/>
              <a:gd name="connsiteY4" fmla="*/ 4173644 h 4297852"/>
              <a:gd name="connsiteX5" fmla="*/ 8187987 w 8312195"/>
              <a:gd name="connsiteY5" fmla="*/ 4297852 h 4297852"/>
              <a:gd name="connsiteX6" fmla="*/ 124208 w 8312195"/>
              <a:gd name="connsiteY6" fmla="*/ 4297852 h 4297852"/>
              <a:gd name="connsiteX7" fmla="*/ 0 w 8312195"/>
              <a:gd name="connsiteY7" fmla="*/ 4173644 h 4297852"/>
              <a:gd name="connsiteX8" fmla="*/ 0 w 8312195"/>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124208 w 8323993"/>
              <a:gd name="connsiteY6" fmla="*/ 4297852 h 4297852"/>
              <a:gd name="connsiteX7" fmla="*/ 0 w 8323993"/>
              <a:gd name="connsiteY7" fmla="*/ 4173644 h 4297852"/>
              <a:gd name="connsiteX8" fmla="*/ 0 w 8323993"/>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5891983 w 8323993"/>
              <a:gd name="connsiteY6" fmla="*/ 4294163 h 4297852"/>
              <a:gd name="connsiteX7" fmla="*/ 124208 w 8323993"/>
              <a:gd name="connsiteY7" fmla="*/ 4297852 h 4297852"/>
              <a:gd name="connsiteX8" fmla="*/ 0 w 8323993"/>
              <a:gd name="connsiteY8" fmla="*/ 4173644 h 4297852"/>
              <a:gd name="connsiteX9" fmla="*/ 0 w 8323993"/>
              <a:gd name="connsiteY9" fmla="*/ 124208 h 429785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891983 w 8323993"/>
              <a:gd name="connsiteY7" fmla="*/ 4294163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008539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425258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31"/>
              <a:gd name="connsiteY0" fmla="*/ 124208 h 4297852"/>
              <a:gd name="connsiteX1" fmla="*/ 124208 w 8324031"/>
              <a:gd name="connsiteY1" fmla="*/ 0 h 4297852"/>
              <a:gd name="connsiteX2" fmla="*/ 8187987 w 8324031"/>
              <a:gd name="connsiteY2" fmla="*/ 0 h 4297852"/>
              <a:gd name="connsiteX3" fmla="*/ 8312195 w 8324031"/>
              <a:gd name="connsiteY3" fmla="*/ 124208 h 4297852"/>
              <a:gd name="connsiteX4" fmla="*/ 8323993 w 8324031"/>
              <a:gd name="connsiteY4" fmla="*/ 2592617 h 4297852"/>
              <a:gd name="connsiteX5" fmla="*/ 8178462 w 8324031"/>
              <a:gd name="connsiteY5" fmla="*/ 2926252 h 4297852"/>
              <a:gd name="connsiteX6" fmla="*/ 6278990 w 8324031"/>
              <a:gd name="connsiteY6" fmla="*/ 4047649 h 4297852"/>
              <a:gd name="connsiteX7" fmla="*/ 5425258 w 8324031"/>
              <a:gd name="connsiteY7" fmla="*/ 4296544 h 4297852"/>
              <a:gd name="connsiteX8" fmla="*/ 124208 w 8324031"/>
              <a:gd name="connsiteY8" fmla="*/ 4297852 h 4297852"/>
              <a:gd name="connsiteX9" fmla="*/ 0 w 8324031"/>
              <a:gd name="connsiteY9" fmla="*/ 4173644 h 4297852"/>
              <a:gd name="connsiteX10" fmla="*/ 0 w 8324031"/>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4280"/>
              <a:gd name="connsiteY0" fmla="*/ 124208 h 4297852"/>
              <a:gd name="connsiteX1" fmla="*/ 124208 w 8324280"/>
              <a:gd name="connsiteY1" fmla="*/ 0 h 4297852"/>
              <a:gd name="connsiteX2" fmla="*/ 8187987 w 8324280"/>
              <a:gd name="connsiteY2" fmla="*/ 0 h 4297852"/>
              <a:gd name="connsiteX3" fmla="*/ 8312195 w 8324280"/>
              <a:gd name="connsiteY3" fmla="*/ 124208 h 4297852"/>
              <a:gd name="connsiteX4" fmla="*/ 8323993 w 8324280"/>
              <a:gd name="connsiteY4" fmla="*/ 2592617 h 4297852"/>
              <a:gd name="connsiteX5" fmla="*/ 8178462 w 8324280"/>
              <a:gd name="connsiteY5" fmla="*/ 2926252 h 4297852"/>
              <a:gd name="connsiteX6" fmla="*/ 6278990 w 8324280"/>
              <a:gd name="connsiteY6" fmla="*/ 4047649 h 4297852"/>
              <a:gd name="connsiteX7" fmla="*/ 5425258 w 8324280"/>
              <a:gd name="connsiteY7" fmla="*/ 4296544 h 4297852"/>
              <a:gd name="connsiteX8" fmla="*/ 124208 w 8324280"/>
              <a:gd name="connsiteY8" fmla="*/ 4297852 h 4297852"/>
              <a:gd name="connsiteX9" fmla="*/ 0 w 8324280"/>
              <a:gd name="connsiteY9" fmla="*/ 4173644 h 4297852"/>
              <a:gd name="connsiteX10" fmla="*/ 0 w 8324280"/>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03"/>
              <a:gd name="connsiteY0" fmla="*/ 124208 h 4297852"/>
              <a:gd name="connsiteX1" fmla="*/ 124208 w 8324003"/>
              <a:gd name="connsiteY1" fmla="*/ 0 h 4297852"/>
              <a:gd name="connsiteX2" fmla="*/ 8187987 w 8324003"/>
              <a:gd name="connsiteY2" fmla="*/ 0 h 4297852"/>
              <a:gd name="connsiteX3" fmla="*/ 8312195 w 8324003"/>
              <a:gd name="connsiteY3" fmla="*/ 124208 h 4297852"/>
              <a:gd name="connsiteX4" fmla="*/ 8323993 w 8324003"/>
              <a:gd name="connsiteY4" fmla="*/ 2592617 h 4297852"/>
              <a:gd name="connsiteX5" fmla="*/ 8178462 w 8324003"/>
              <a:gd name="connsiteY5" fmla="*/ 2926252 h 4297852"/>
              <a:gd name="connsiteX6" fmla="*/ 6278990 w 8324003"/>
              <a:gd name="connsiteY6" fmla="*/ 4047649 h 4297852"/>
              <a:gd name="connsiteX7" fmla="*/ 5425258 w 8324003"/>
              <a:gd name="connsiteY7" fmla="*/ 4296544 h 4297852"/>
              <a:gd name="connsiteX8" fmla="*/ 124208 w 8324003"/>
              <a:gd name="connsiteY8" fmla="*/ 4297852 h 4297852"/>
              <a:gd name="connsiteX9" fmla="*/ 0 w 8324003"/>
              <a:gd name="connsiteY9" fmla="*/ 4173644 h 4297852"/>
              <a:gd name="connsiteX10" fmla="*/ 0 w 8324003"/>
              <a:gd name="connsiteY10" fmla="*/ 124208 h 429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4003" h="4297852">
                <a:moveTo>
                  <a:pt x="0" y="124208"/>
                </a:moveTo>
                <a:cubicBezTo>
                  <a:pt x="0" y="55610"/>
                  <a:pt x="55610" y="0"/>
                  <a:pt x="124208" y="0"/>
                </a:cubicBezTo>
                <a:lnTo>
                  <a:pt x="8187987" y="0"/>
                </a:lnTo>
                <a:cubicBezTo>
                  <a:pt x="8256585" y="0"/>
                  <a:pt x="8312195" y="55610"/>
                  <a:pt x="8312195" y="124208"/>
                </a:cubicBezTo>
                <a:cubicBezTo>
                  <a:pt x="8312195" y="1474020"/>
                  <a:pt x="8323993" y="1242805"/>
                  <a:pt x="8323993" y="2592617"/>
                </a:cubicBezTo>
                <a:cubicBezTo>
                  <a:pt x="8323993" y="2661215"/>
                  <a:pt x="8328023" y="2814333"/>
                  <a:pt x="8178462" y="2926252"/>
                </a:cubicBezTo>
                <a:lnTo>
                  <a:pt x="6278990" y="4047649"/>
                </a:lnTo>
                <a:cubicBezTo>
                  <a:pt x="5949169" y="4268727"/>
                  <a:pt x="5700310" y="4301685"/>
                  <a:pt x="5425258" y="4296544"/>
                </a:cubicBezTo>
                <a:lnTo>
                  <a:pt x="124208" y="4297852"/>
                </a:lnTo>
                <a:cubicBezTo>
                  <a:pt x="55610" y="4297852"/>
                  <a:pt x="0" y="4242242"/>
                  <a:pt x="0" y="4173644"/>
                </a:cubicBezTo>
                <a:lnTo>
                  <a:pt x="0" y="124208"/>
                </a:lnTo>
                <a:close/>
              </a:path>
            </a:pathLst>
          </a:custGeom>
          <a:solidFill>
            <a:srgbClr val="FFFFFF">
              <a:alpha val="0"/>
            </a:srgbClr>
          </a:solidFill>
          <a:ln w="19050">
            <a:solidFill>
              <a:schemeClr val="bg1"/>
            </a:solidFill>
          </a:ln>
        </p:spPr>
        <p:txBody>
          <a:bodyPr lIns="288000" tIns="0" bIns="2160000" anchor="b" anchorCtr="0">
            <a:normAutofit/>
          </a:bodyPr>
          <a:lstStyle>
            <a:lvl1pPr algn="l">
              <a:lnSpc>
                <a:spcPct val="90000"/>
              </a:lnSpc>
              <a:defRPr sz="2800" b="1" cap="none" baseline="0">
                <a:solidFill>
                  <a:schemeClr val="bg1"/>
                </a:solidFill>
              </a:defRPr>
            </a:lvl1pPr>
          </a:lstStyle>
          <a:p>
            <a:r>
              <a:rPr lang="en-GB" noProof="0" smtClean="0"/>
              <a:t>Click to edit the master </a:t>
            </a:r>
            <a:br>
              <a:rPr lang="en-GB" noProof="0" smtClean="0"/>
            </a:br>
            <a:r>
              <a:rPr lang="en-GB" noProof="0" smtClean="0"/>
              <a:t>title of the powerpoint</a:t>
            </a:r>
            <a:endParaRPr lang="en-GB" noProof="0"/>
          </a:p>
        </p:txBody>
      </p:sp>
      <p:sp>
        <p:nvSpPr>
          <p:cNvPr id="3" name="Subtitle 2"/>
          <p:cNvSpPr>
            <a:spLocks noGrp="1"/>
          </p:cNvSpPr>
          <p:nvPr>
            <p:ph type="subTitle" idx="1" hasCustomPrompt="1"/>
          </p:nvPr>
        </p:nvSpPr>
        <p:spPr>
          <a:xfrm>
            <a:off x="554189" y="2629632"/>
            <a:ext cx="8035637" cy="477485"/>
          </a:xfrm>
        </p:spPr>
        <p:txBody>
          <a:bodyPr lIns="0" tIns="0" rIns="0" bIns="0">
            <a:normAutofit/>
          </a:bodyPr>
          <a:lstStyle>
            <a:lvl1pPr marL="0" indent="0" algn="l">
              <a:lnSpc>
                <a:spcPct val="90000"/>
              </a:lnSpc>
              <a:spcBef>
                <a:spcPts val="0"/>
              </a:spcBef>
              <a:buNone/>
              <a:defRPr sz="16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smtClean="0"/>
              <a:t>Presenter’s name</a:t>
            </a:r>
            <a:endParaRPr lang="en-GB" noProof="0" dirty="0"/>
          </a:p>
        </p:txBody>
      </p:sp>
      <p:sp>
        <p:nvSpPr>
          <p:cNvPr id="14" name="Date Placeholder 2"/>
          <p:cNvSpPr>
            <a:spLocks noGrp="1"/>
          </p:cNvSpPr>
          <p:nvPr>
            <p:ph type="dt" sz="half" idx="10"/>
          </p:nvPr>
        </p:nvSpPr>
        <p:spPr>
          <a:xfrm>
            <a:off x="1970322" y="4880890"/>
            <a:ext cx="2269191" cy="132608"/>
          </a:xfrm>
        </p:spPr>
        <p:txBody>
          <a:bodyPr/>
          <a:lstStyle>
            <a:lvl1pPr>
              <a:defRPr>
                <a:solidFill>
                  <a:schemeClr val="bg1"/>
                </a:solidFill>
              </a:defRPr>
            </a:lvl1pPr>
          </a:lstStyle>
          <a:p>
            <a:endParaRPr lang="en-GB" dirty="0">
              <a:solidFill>
                <a:prstClr val="white"/>
              </a:solidFill>
            </a:endParaRPr>
          </a:p>
        </p:txBody>
      </p:sp>
      <p:sp>
        <p:nvSpPr>
          <p:cNvPr id="18" name="Footer Placeholder 3"/>
          <p:cNvSpPr>
            <a:spLocks noGrp="1"/>
          </p:cNvSpPr>
          <p:nvPr>
            <p:ph type="ftr" sz="quarter" idx="11"/>
          </p:nvPr>
        </p:nvSpPr>
        <p:spPr>
          <a:xfrm>
            <a:off x="554189" y="4880890"/>
            <a:ext cx="1416133" cy="132608"/>
          </a:xfrm>
        </p:spPr>
        <p:txBody>
          <a:bodyPr/>
          <a:lstStyle>
            <a:lvl1pPr>
              <a:defRPr>
                <a:solidFill>
                  <a:schemeClr val="bg1"/>
                </a:solidFill>
              </a:defRPr>
            </a:lvl1pPr>
          </a:lstStyle>
          <a:p>
            <a:r>
              <a:rPr lang="en-GB" dirty="0" smtClean="0">
                <a:solidFill>
                  <a:prstClr val="white"/>
                </a:solidFill>
              </a:rPr>
              <a:t>© DHI</a:t>
            </a:r>
            <a:endParaRPr lang="en-GB" dirty="0">
              <a:solidFill>
                <a:prstClr val="white"/>
              </a:solidFill>
            </a:endParaRPr>
          </a:p>
        </p:txBody>
      </p:sp>
      <p:sp>
        <p:nvSpPr>
          <p:cNvPr id="19" name="Slide Number Placeholder 4"/>
          <p:cNvSpPr>
            <a:spLocks noGrp="1"/>
          </p:cNvSpPr>
          <p:nvPr>
            <p:ph type="sldNum" sz="quarter" idx="12"/>
          </p:nvPr>
        </p:nvSpPr>
        <p:spPr>
          <a:xfrm>
            <a:off x="4239513" y="4880890"/>
            <a:ext cx="516591" cy="132608"/>
          </a:xfrm>
        </p:spPr>
        <p:txBody>
          <a:bodyPr/>
          <a:lstStyle>
            <a:lvl1pPr>
              <a:defRPr>
                <a:solidFill>
                  <a:schemeClr val="bg1"/>
                </a:solidFill>
              </a:defRPr>
            </a:lvl1pPr>
          </a:lstStyle>
          <a:p>
            <a:r>
              <a:rPr lang="en-GB" dirty="0" smtClean="0">
                <a:solidFill>
                  <a:prstClr val="white"/>
                </a:solidFill>
              </a:rPr>
              <a:t>#</a:t>
            </a:r>
            <a:fld id="{EC98167B-91FF-498B-85F5-63F1D9402506}" type="slidenum">
              <a:rPr lang="en-GB" smtClean="0">
                <a:solidFill>
                  <a:prstClr val="white"/>
                </a:solidFill>
              </a:rPr>
              <a:pPr/>
              <a:t>‹#›</a:t>
            </a:fld>
            <a:r>
              <a:rPr lang="en-GB" dirty="0" smtClean="0">
                <a:solidFill>
                  <a:prstClr val="white"/>
                </a:solidFill>
              </a:rPr>
              <a:t>  </a:t>
            </a:r>
            <a:endParaRPr lang="en-GB" dirty="0">
              <a:solidFill>
                <a:prstClr val="white"/>
              </a:solidFill>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5600" y="4104000"/>
            <a:ext cx="1355040" cy="760651"/>
          </a:xfrm>
          <a:prstGeom prst="rect">
            <a:avLst/>
          </a:prstGeom>
        </p:spPr>
      </p:pic>
    </p:spTree>
    <p:extLst>
      <p:ext uri="{BB962C8B-B14F-4D97-AF65-F5344CB8AC3E}">
        <p14:creationId xmlns:p14="http://schemas.microsoft.com/office/powerpoint/2010/main" val="29000768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ver">
    <p:bg>
      <p:bgPr>
        <a:gradFill>
          <a:gsLst>
            <a:gs pos="44000">
              <a:schemeClr val="tx1"/>
            </a:gs>
            <a:gs pos="100000">
              <a:schemeClr val="tx2">
                <a:lumMod val="75000"/>
              </a:schemeClr>
            </a:gs>
          </a:gsLst>
          <a:lin ang="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8817" y="300335"/>
            <a:ext cx="8586383" cy="4436847"/>
          </a:xfrm>
          <a:custGeom>
            <a:avLst/>
            <a:gdLst>
              <a:gd name="connsiteX0" fmla="*/ 0 w 8312195"/>
              <a:gd name="connsiteY0" fmla="*/ 124208 h 4297852"/>
              <a:gd name="connsiteX1" fmla="*/ 124208 w 8312195"/>
              <a:gd name="connsiteY1" fmla="*/ 0 h 4297852"/>
              <a:gd name="connsiteX2" fmla="*/ 8187987 w 8312195"/>
              <a:gd name="connsiteY2" fmla="*/ 0 h 4297852"/>
              <a:gd name="connsiteX3" fmla="*/ 8312195 w 8312195"/>
              <a:gd name="connsiteY3" fmla="*/ 124208 h 4297852"/>
              <a:gd name="connsiteX4" fmla="*/ 8312195 w 8312195"/>
              <a:gd name="connsiteY4" fmla="*/ 4173644 h 4297852"/>
              <a:gd name="connsiteX5" fmla="*/ 8187987 w 8312195"/>
              <a:gd name="connsiteY5" fmla="*/ 4297852 h 4297852"/>
              <a:gd name="connsiteX6" fmla="*/ 124208 w 8312195"/>
              <a:gd name="connsiteY6" fmla="*/ 4297852 h 4297852"/>
              <a:gd name="connsiteX7" fmla="*/ 0 w 8312195"/>
              <a:gd name="connsiteY7" fmla="*/ 4173644 h 4297852"/>
              <a:gd name="connsiteX8" fmla="*/ 0 w 8312195"/>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124208 w 8323993"/>
              <a:gd name="connsiteY6" fmla="*/ 4297852 h 4297852"/>
              <a:gd name="connsiteX7" fmla="*/ 0 w 8323993"/>
              <a:gd name="connsiteY7" fmla="*/ 4173644 h 4297852"/>
              <a:gd name="connsiteX8" fmla="*/ 0 w 8323993"/>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5891983 w 8323993"/>
              <a:gd name="connsiteY6" fmla="*/ 4294163 h 4297852"/>
              <a:gd name="connsiteX7" fmla="*/ 124208 w 8323993"/>
              <a:gd name="connsiteY7" fmla="*/ 4297852 h 4297852"/>
              <a:gd name="connsiteX8" fmla="*/ 0 w 8323993"/>
              <a:gd name="connsiteY8" fmla="*/ 4173644 h 4297852"/>
              <a:gd name="connsiteX9" fmla="*/ 0 w 8323993"/>
              <a:gd name="connsiteY9" fmla="*/ 124208 h 429785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891983 w 8323993"/>
              <a:gd name="connsiteY7" fmla="*/ 4294163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008539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425258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31"/>
              <a:gd name="connsiteY0" fmla="*/ 124208 h 4297852"/>
              <a:gd name="connsiteX1" fmla="*/ 124208 w 8324031"/>
              <a:gd name="connsiteY1" fmla="*/ 0 h 4297852"/>
              <a:gd name="connsiteX2" fmla="*/ 8187987 w 8324031"/>
              <a:gd name="connsiteY2" fmla="*/ 0 h 4297852"/>
              <a:gd name="connsiteX3" fmla="*/ 8312195 w 8324031"/>
              <a:gd name="connsiteY3" fmla="*/ 124208 h 4297852"/>
              <a:gd name="connsiteX4" fmla="*/ 8323993 w 8324031"/>
              <a:gd name="connsiteY4" fmla="*/ 2592617 h 4297852"/>
              <a:gd name="connsiteX5" fmla="*/ 8178462 w 8324031"/>
              <a:gd name="connsiteY5" fmla="*/ 2926252 h 4297852"/>
              <a:gd name="connsiteX6" fmla="*/ 6278990 w 8324031"/>
              <a:gd name="connsiteY6" fmla="*/ 4047649 h 4297852"/>
              <a:gd name="connsiteX7" fmla="*/ 5425258 w 8324031"/>
              <a:gd name="connsiteY7" fmla="*/ 4296544 h 4297852"/>
              <a:gd name="connsiteX8" fmla="*/ 124208 w 8324031"/>
              <a:gd name="connsiteY8" fmla="*/ 4297852 h 4297852"/>
              <a:gd name="connsiteX9" fmla="*/ 0 w 8324031"/>
              <a:gd name="connsiteY9" fmla="*/ 4173644 h 4297852"/>
              <a:gd name="connsiteX10" fmla="*/ 0 w 8324031"/>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4280"/>
              <a:gd name="connsiteY0" fmla="*/ 124208 h 4297852"/>
              <a:gd name="connsiteX1" fmla="*/ 124208 w 8324280"/>
              <a:gd name="connsiteY1" fmla="*/ 0 h 4297852"/>
              <a:gd name="connsiteX2" fmla="*/ 8187987 w 8324280"/>
              <a:gd name="connsiteY2" fmla="*/ 0 h 4297852"/>
              <a:gd name="connsiteX3" fmla="*/ 8312195 w 8324280"/>
              <a:gd name="connsiteY3" fmla="*/ 124208 h 4297852"/>
              <a:gd name="connsiteX4" fmla="*/ 8323993 w 8324280"/>
              <a:gd name="connsiteY4" fmla="*/ 2592617 h 4297852"/>
              <a:gd name="connsiteX5" fmla="*/ 8178462 w 8324280"/>
              <a:gd name="connsiteY5" fmla="*/ 2926252 h 4297852"/>
              <a:gd name="connsiteX6" fmla="*/ 6278990 w 8324280"/>
              <a:gd name="connsiteY6" fmla="*/ 4047649 h 4297852"/>
              <a:gd name="connsiteX7" fmla="*/ 5425258 w 8324280"/>
              <a:gd name="connsiteY7" fmla="*/ 4296544 h 4297852"/>
              <a:gd name="connsiteX8" fmla="*/ 124208 w 8324280"/>
              <a:gd name="connsiteY8" fmla="*/ 4297852 h 4297852"/>
              <a:gd name="connsiteX9" fmla="*/ 0 w 8324280"/>
              <a:gd name="connsiteY9" fmla="*/ 4173644 h 4297852"/>
              <a:gd name="connsiteX10" fmla="*/ 0 w 8324280"/>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03"/>
              <a:gd name="connsiteY0" fmla="*/ 124208 h 4297852"/>
              <a:gd name="connsiteX1" fmla="*/ 124208 w 8324003"/>
              <a:gd name="connsiteY1" fmla="*/ 0 h 4297852"/>
              <a:gd name="connsiteX2" fmla="*/ 8187987 w 8324003"/>
              <a:gd name="connsiteY2" fmla="*/ 0 h 4297852"/>
              <a:gd name="connsiteX3" fmla="*/ 8312195 w 8324003"/>
              <a:gd name="connsiteY3" fmla="*/ 124208 h 4297852"/>
              <a:gd name="connsiteX4" fmla="*/ 8323993 w 8324003"/>
              <a:gd name="connsiteY4" fmla="*/ 2592617 h 4297852"/>
              <a:gd name="connsiteX5" fmla="*/ 8178462 w 8324003"/>
              <a:gd name="connsiteY5" fmla="*/ 2926252 h 4297852"/>
              <a:gd name="connsiteX6" fmla="*/ 6278990 w 8324003"/>
              <a:gd name="connsiteY6" fmla="*/ 4047649 h 4297852"/>
              <a:gd name="connsiteX7" fmla="*/ 5425258 w 8324003"/>
              <a:gd name="connsiteY7" fmla="*/ 4296544 h 4297852"/>
              <a:gd name="connsiteX8" fmla="*/ 124208 w 8324003"/>
              <a:gd name="connsiteY8" fmla="*/ 4297852 h 4297852"/>
              <a:gd name="connsiteX9" fmla="*/ 0 w 8324003"/>
              <a:gd name="connsiteY9" fmla="*/ 4173644 h 4297852"/>
              <a:gd name="connsiteX10" fmla="*/ 0 w 8324003"/>
              <a:gd name="connsiteY10" fmla="*/ 124208 h 429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4003" h="4297852">
                <a:moveTo>
                  <a:pt x="0" y="124208"/>
                </a:moveTo>
                <a:cubicBezTo>
                  <a:pt x="0" y="55610"/>
                  <a:pt x="55610" y="0"/>
                  <a:pt x="124208" y="0"/>
                </a:cubicBezTo>
                <a:lnTo>
                  <a:pt x="8187987" y="0"/>
                </a:lnTo>
                <a:cubicBezTo>
                  <a:pt x="8256585" y="0"/>
                  <a:pt x="8312195" y="55610"/>
                  <a:pt x="8312195" y="124208"/>
                </a:cubicBezTo>
                <a:cubicBezTo>
                  <a:pt x="8312195" y="1474020"/>
                  <a:pt x="8323993" y="1242805"/>
                  <a:pt x="8323993" y="2592617"/>
                </a:cubicBezTo>
                <a:cubicBezTo>
                  <a:pt x="8323993" y="2661215"/>
                  <a:pt x="8328023" y="2814333"/>
                  <a:pt x="8178462" y="2926252"/>
                </a:cubicBezTo>
                <a:lnTo>
                  <a:pt x="6278990" y="4047649"/>
                </a:lnTo>
                <a:cubicBezTo>
                  <a:pt x="5949169" y="4268727"/>
                  <a:pt x="5700310" y="4301685"/>
                  <a:pt x="5425258" y="4296544"/>
                </a:cubicBezTo>
                <a:lnTo>
                  <a:pt x="124208" y="4297852"/>
                </a:lnTo>
                <a:cubicBezTo>
                  <a:pt x="55610" y="4297852"/>
                  <a:pt x="0" y="4242242"/>
                  <a:pt x="0" y="4173644"/>
                </a:cubicBezTo>
                <a:lnTo>
                  <a:pt x="0" y="124208"/>
                </a:lnTo>
                <a:close/>
              </a:path>
            </a:pathLst>
          </a:custGeom>
          <a:solidFill>
            <a:srgbClr val="FFFFFF">
              <a:alpha val="0"/>
            </a:srgbClr>
          </a:solidFill>
          <a:ln w="19050">
            <a:solidFill>
              <a:schemeClr val="bg1"/>
            </a:solidFill>
          </a:ln>
        </p:spPr>
        <p:txBody>
          <a:bodyPr lIns="288000" tIns="0" bIns="2160000" anchor="b" anchorCtr="0">
            <a:normAutofit/>
          </a:bodyPr>
          <a:lstStyle>
            <a:lvl1pPr algn="l">
              <a:lnSpc>
                <a:spcPct val="90000"/>
              </a:lnSpc>
              <a:defRPr sz="2800" b="1" cap="none" baseline="0">
                <a:solidFill>
                  <a:schemeClr val="bg1"/>
                </a:solidFill>
              </a:defRPr>
            </a:lvl1pPr>
          </a:lstStyle>
          <a:p>
            <a:r>
              <a:rPr lang="en-GB" noProof="0" smtClean="0"/>
              <a:t>Click to edit the master </a:t>
            </a:r>
            <a:br>
              <a:rPr lang="en-GB" noProof="0" smtClean="0"/>
            </a:br>
            <a:r>
              <a:rPr lang="en-GB" noProof="0" smtClean="0"/>
              <a:t>title of the powerpoint</a:t>
            </a:r>
            <a:endParaRPr lang="en-GB" noProof="0"/>
          </a:p>
        </p:txBody>
      </p:sp>
      <p:sp>
        <p:nvSpPr>
          <p:cNvPr id="3" name="Subtitle 2"/>
          <p:cNvSpPr>
            <a:spLocks noGrp="1"/>
          </p:cNvSpPr>
          <p:nvPr>
            <p:ph type="subTitle" idx="1" hasCustomPrompt="1"/>
          </p:nvPr>
        </p:nvSpPr>
        <p:spPr>
          <a:xfrm>
            <a:off x="554189" y="2629632"/>
            <a:ext cx="8035637" cy="477485"/>
          </a:xfrm>
        </p:spPr>
        <p:txBody>
          <a:bodyPr lIns="0" tIns="0" rIns="0" bIns="0">
            <a:normAutofit/>
          </a:bodyPr>
          <a:lstStyle>
            <a:lvl1pPr marL="0" indent="0" algn="l">
              <a:lnSpc>
                <a:spcPct val="90000"/>
              </a:lnSpc>
              <a:spcBef>
                <a:spcPts val="0"/>
              </a:spcBef>
              <a:buNone/>
              <a:defRPr sz="16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smtClean="0"/>
              <a:t>Presenter’s name</a:t>
            </a:r>
            <a:endParaRPr lang="en-GB" noProof="0" dirty="0"/>
          </a:p>
        </p:txBody>
      </p:sp>
      <p:sp>
        <p:nvSpPr>
          <p:cNvPr id="14" name="Date Placeholder 2"/>
          <p:cNvSpPr>
            <a:spLocks noGrp="1"/>
          </p:cNvSpPr>
          <p:nvPr>
            <p:ph type="dt" sz="half" idx="10"/>
          </p:nvPr>
        </p:nvSpPr>
        <p:spPr>
          <a:xfrm>
            <a:off x="1970322" y="4880890"/>
            <a:ext cx="2269191" cy="132608"/>
          </a:xfrm>
        </p:spPr>
        <p:txBody>
          <a:bodyPr/>
          <a:lstStyle>
            <a:lvl1pPr>
              <a:defRPr>
                <a:solidFill>
                  <a:schemeClr val="bg1"/>
                </a:solidFill>
              </a:defRPr>
            </a:lvl1pPr>
          </a:lstStyle>
          <a:p>
            <a:endParaRPr lang="en-GB" dirty="0">
              <a:solidFill>
                <a:prstClr val="white"/>
              </a:solidFill>
            </a:endParaRPr>
          </a:p>
        </p:txBody>
      </p:sp>
      <p:sp>
        <p:nvSpPr>
          <p:cNvPr id="18" name="Footer Placeholder 3"/>
          <p:cNvSpPr>
            <a:spLocks noGrp="1"/>
          </p:cNvSpPr>
          <p:nvPr>
            <p:ph type="ftr" sz="quarter" idx="11"/>
          </p:nvPr>
        </p:nvSpPr>
        <p:spPr>
          <a:xfrm>
            <a:off x="554189" y="4880890"/>
            <a:ext cx="1416133" cy="132608"/>
          </a:xfrm>
        </p:spPr>
        <p:txBody>
          <a:bodyPr/>
          <a:lstStyle>
            <a:lvl1pPr>
              <a:defRPr>
                <a:solidFill>
                  <a:schemeClr val="bg1"/>
                </a:solidFill>
              </a:defRPr>
            </a:lvl1pPr>
          </a:lstStyle>
          <a:p>
            <a:r>
              <a:rPr lang="en-GB" dirty="0" smtClean="0">
                <a:solidFill>
                  <a:prstClr val="white"/>
                </a:solidFill>
              </a:rPr>
              <a:t>© DHI</a:t>
            </a:r>
            <a:endParaRPr lang="en-GB" dirty="0">
              <a:solidFill>
                <a:prstClr val="white"/>
              </a:solidFill>
            </a:endParaRPr>
          </a:p>
        </p:txBody>
      </p:sp>
      <p:sp>
        <p:nvSpPr>
          <p:cNvPr id="19" name="Slide Number Placeholder 4"/>
          <p:cNvSpPr>
            <a:spLocks noGrp="1"/>
          </p:cNvSpPr>
          <p:nvPr>
            <p:ph type="sldNum" sz="quarter" idx="12"/>
          </p:nvPr>
        </p:nvSpPr>
        <p:spPr>
          <a:xfrm>
            <a:off x="4239513" y="4880890"/>
            <a:ext cx="516591" cy="132608"/>
          </a:xfrm>
        </p:spPr>
        <p:txBody>
          <a:bodyPr/>
          <a:lstStyle>
            <a:lvl1pPr>
              <a:defRPr>
                <a:solidFill>
                  <a:schemeClr val="bg1"/>
                </a:solidFill>
              </a:defRPr>
            </a:lvl1pPr>
          </a:lstStyle>
          <a:p>
            <a:r>
              <a:rPr lang="en-GB" dirty="0" smtClean="0">
                <a:solidFill>
                  <a:prstClr val="white"/>
                </a:solidFill>
              </a:rPr>
              <a:t>#</a:t>
            </a:r>
            <a:fld id="{EC98167B-91FF-498B-85F5-63F1D9402506}" type="slidenum">
              <a:rPr lang="en-GB" smtClean="0">
                <a:solidFill>
                  <a:prstClr val="white"/>
                </a:solidFill>
              </a:rPr>
              <a:pPr/>
              <a:t>‹#›</a:t>
            </a:fld>
            <a:r>
              <a:rPr lang="en-GB" dirty="0" smtClean="0">
                <a:solidFill>
                  <a:prstClr val="white"/>
                </a:solidFill>
              </a:rPr>
              <a:t>  </a:t>
            </a:r>
            <a:endParaRPr lang="en-GB" dirty="0">
              <a:solidFill>
                <a:prstClr val="white"/>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5600" y="4104000"/>
            <a:ext cx="1355040" cy="760651"/>
          </a:xfrm>
          <a:prstGeom prst="rect">
            <a:avLst/>
          </a:prstGeom>
        </p:spPr>
      </p:pic>
    </p:spTree>
    <p:extLst>
      <p:ext uri="{BB962C8B-B14F-4D97-AF65-F5344CB8AC3E}">
        <p14:creationId xmlns:p14="http://schemas.microsoft.com/office/powerpoint/2010/main" val="190215690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Agenda">
    <p:bg>
      <p:bgPr>
        <a:gradFill>
          <a:gsLst>
            <a:gs pos="44000">
              <a:schemeClr val="tx1"/>
            </a:gs>
            <a:gs pos="100000">
              <a:schemeClr val="accent1">
                <a:lumMod val="75000"/>
              </a:schemeClr>
            </a:gs>
          </a:gsLst>
          <a:lin ang="0" scaled="1"/>
        </a:gradFill>
        <a:effectLst/>
      </p:bgPr>
    </p:bg>
    <p:spTree>
      <p:nvGrpSpPr>
        <p:cNvPr id="1" name=""/>
        <p:cNvGrpSpPr/>
        <p:nvPr/>
      </p:nvGrpSpPr>
      <p:grpSpPr>
        <a:xfrm>
          <a:off x="0" y="0"/>
          <a:ext cx="0" cy="0"/>
          <a:chOff x="0" y="0"/>
          <a:chExt cx="0" cy="0"/>
        </a:xfrm>
      </p:grpSpPr>
      <p:sp>
        <p:nvSpPr>
          <p:cNvPr id="10" name="Rectangle 9"/>
          <p:cNvSpPr/>
          <p:nvPr userDrawn="1"/>
        </p:nvSpPr>
        <p:spPr>
          <a:xfrm>
            <a:off x="0" y="0"/>
            <a:ext cx="9144000" cy="5143500"/>
          </a:xfrm>
          <a:prstGeom prst="rect">
            <a:avLst/>
          </a:prstGeom>
          <a:gradFill>
            <a:gsLst>
              <a:gs pos="0">
                <a:schemeClr val="tx1"/>
              </a:gs>
              <a:gs pos="61000">
                <a:schemeClr val="tx1"/>
              </a:gs>
              <a:gs pos="100000">
                <a:schemeClr val="tx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96" b="45026"/>
          <a:stretch/>
        </p:blipFill>
        <p:spPr>
          <a:xfrm>
            <a:off x="2472244" y="293315"/>
            <a:ext cx="6671756" cy="4850189"/>
          </a:xfrm>
          <a:prstGeom prst="rect">
            <a:avLst/>
          </a:prstGeom>
        </p:spPr>
      </p:pic>
      <p:sp>
        <p:nvSpPr>
          <p:cNvPr id="3" name="Date Placeholder 2"/>
          <p:cNvSpPr>
            <a:spLocks noGrp="1"/>
          </p:cNvSpPr>
          <p:nvPr>
            <p:ph type="dt" sz="half" idx="10"/>
          </p:nvPr>
        </p:nvSpPr>
        <p:spPr/>
        <p:txBody>
          <a:bodyPr/>
          <a:lstStyle>
            <a:lvl1pPr>
              <a:defRPr>
                <a:solidFill>
                  <a:schemeClr val="bg1"/>
                </a:solidFill>
              </a:defRPr>
            </a:lvl1pPr>
          </a:lstStyle>
          <a:p>
            <a:endParaRPr lang="en-GB" dirty="0">
              <a:solidFill>
                <a:prstClr val="white"/>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dirty="0" smtClean="0">
                <a:solidFill>
                  <a:prstClr val="white"/>
                </a:solidFill>
              </a:rPr>
              <a:t>© DHI</a:t>
            </a:r>
            <a:endParaRPr lang="en-GB" dirty="0">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GB" dirty="0" smtClean="0">
                <a:solidFill>
                  <a:prstClr val="white"/>
                </a:solidFill>
              </a:rPr>
              <a:t>#</a:t>
            </a:r>
            <a:fld id="{EC98167B-91FF-498B-85F5-63F1D9402506}" type="slidenum">
              <a:rPr lang="en-GB" smtClean="0">
                <a:solidFill>
                  <a:prstClr val="white"/>
                </a:solidFill>
              </a:rPr>
              <a:pPr/>
              <a:t>‹#›</a:t>
            </a:fld>
            <a:r>
              <a:rPr lang="en-GB" dirty="0" smtClean="0">
                <a:solidFill>
                  <a:prstClr val="white"/>
                </a:solidFill>
              </a:rPr>
              <a:t>  </a:t>
            </a:r>
            <a:endParaRPr lang="en-GB" dirty="0">
              <a:solidFill>
                <a:prstClr val="white"/>
              </a:solidFill>
            </a:endParaRPr>
          </a:p>
        </p:txBody>
      </p:sp>
      <p:sp>
        <p:nvSpPr>
          <p:cNvPr id="11" name="Text Placeholder 10"/>
          <p:cNvSpPr>
            <a:spLocks noGrp="1"/>
          </p:cNvSpPr>
          <p:nvPr>
            <p:ph type="body" sz="quarter" idx="14"/>
          </p:nvPr>
        </p:nvSpPr>
        <p:spPr>
          <a:xfrm>
            <a:off x="554046" y="1192307"/>
            <a:ext cx="8035637" cy="3092823"/>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1800">
                <a:solidFill>
                  <a:schemeClr val="bg1"/>
                </a:solidFill>
              </a:defRPr>
            </a:lvl5pPr>
          </a:lstStyle>
          <a:p>
            <a:pPr lvl="0"/>
            <a:r>
              <a:rPr lang="x-none" noProof="0" smtClean="0"/>
              <a:t>Click to edit Master text styles</a:t>
            </a:r>
          </a:p>
          <a:p>
            <a:pPr lvl="1"/>
            <a:r>
              <a:rPr lang="x-none" noProof="0" smtClean="0"/>
              <a:t>Second level</a:t>
            </a:r>
          </a:p>
          <a:p>
            <a:pPr lvl="2"/>
            <a:r>
              <a:rPr lang="x-none" noProof="0" smtClean="0"/>
              <a:t>Third level</a:t>
            </a:r>
          </a:p>
          <a:p>
            <a:pPr lvl="3"/>
            <a:r>
              <a:rPr lang="x-none" noProof="0" smtClean="0"/>
              <a:t>Fourth level</a:t>
            </a:r>
          </a:p>
          <a:p>
            <a:pPr lvl="4"/>
            <a:r>
              <a:rPr lang="x-none" noProof="0" smtClean="0"/>
              <a:t>Fifth level</a:t>
            </a:r>
            <a:endParaRPr lang="en-GB" noProof="0" dirty="0"/>
          </a:p>
        </p:txBody>
      </p:sp>
      <p:sp>
        <p:nvSpPr>
          <p:cNvPr id="2" name="Title 1"/>
          <p:cNvSpPr>
            <a:spLocks noGrp="1"/>
          </p:cNvSpPr>
          <p:nvPr>
            <p:ph type="title"/>
          </p:nvPr>
        </p:nvSpPr>
        <p:spPr/>
        <p:txBody>
          <a:bodyPr/>
          <a:lstStyle>
            <a:lvl1pPr>
              <a:defRPr>
                <a:solidFill>
                  <a:schemeClr val="bg1"/>
                </a:solidFill>
              </a:defRPr>
            </a:lvl1pPr>
          </a:lstStyle>
          <a:p>
            <a:r>
              <a:rPr lang="x-none" smtClean="0"/>
              <a:t>Click to edit Master title style</a:t>
            </a:r>
            <a:endParaRPr lang="en-GB"/>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5600" y="4104000"/>
            <a:ext cx="1355040" cy="760651"/>
          </a:xfrm>
          <a:prstGeom prst="rect">
            <a:avLst/>
          </a:prstGeom>
        </p:spPr>
      </p:pic>
    </p:spTree>
    <p:extLst>
      <p:ext uri="{BB962C8B-B14F-4D97-AF65-F5344CB8AC3E}">
        <p14:creationId xmlns:p14="http://schemas.microsoft.com/office/powerpoint/2010/main" val="28708738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Divider A">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8817" y="300335"/>
            <a:ext cx="8586383" cy="4436847"/>
          </a:xfrm>
          <a:custGeom>
            <a:avLst/>
            <a:gdLst>
              <a:gd name="connsiteX0" fmla="*/ 0 w 8312195"/>
              <a:gd name="connsiteY0" fmla="*/ 124208 h 4297852"/>
              <a:gd name="connsiteX1" fmla="*/ 124208 w 8312195"/>
              <a:gd name="connsiteY1" fmla="*/ 0 h 4297852"/>
              <a:gd name="connsiteX2" fmla="*/ 8187987 w 8312195"/>
              <a:gd name="connsiteY2" fmla="*/ 0 h 4297852"/>
              <a:gd name="connsiteX3" fmla="*/ 8312195 w 8312195"/>
              <a:gd name="connsiteY3" fmla="*/ 124208 h 4297852"/>
              <a:gd name="connsiteX4" fmla="*/ 8312195 w 8312195"/>
              <a:gd name="connsiteY4" fmla="*/ 4173644 h 4297852"/>
              <a:gd name="connsiteX5" fmla="*/ 8187987 w 8312195"/>
              <a:gd name="connsiteY5" fmla="*/ 4297852 h 4297852"/>
              <a:gd name="connsiteX6" fmla="*/ 124208 w 8312195"/>
              <a:gd name="connsiteY6" fmla="*/ 4297852 h 4297852"/>
              <a:gd name="connsiteX7" fmla="*/ 0 w 8312195"/>
              <a:gd name="connsiteY7" fmla="*/ 4173644 h 4297852"/>
              <a:gd name="connsiteX8" fmla="*/ 0 w 8312195"/>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124208 w 8323993"/>
              <a:gd name="connsiteY6" fmla="*/ 4297852 h 4297852"/>
              <a:gd name="connsiteX7" fmla="*/ 0 w 8323993"/>
              <a:gd name="connsiteY7" fmla="*/ 4173644 h 4297852"/>
              <a:gd name="connsiteX8" fmla="*/ 0 w 8323993"/>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5891983 w 8323993"/>
              <a:gd name="connsiteY6" fmla="*/ 4294163 h 4297852"/>
              <a:gd name="connsiteX7" fmla="*/ 124208 w 8323993"/>
              <a:gd name="connsiteY7" fmla="*/ 4297852 h 4297852"/>
              <a:gd name="connsiteX8" fmla="*/ 0 w 8323993"/>
              <a:gd name="connsiteY8" fmla="*/ 4173644 h 4297852"/>
              <a:gd name="connsiteX9" fmla="*/ 0 w 8323993"/>
              <a:gd name="connsiteY9" fmla="*/ 124208 h 429785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891983 w 8323993"/>
              <a:gd name="connsiteY7" fmla="*/ 4294163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008539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425258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31"/>
              <a:gd name="connsiteY0" fmla="*/ 124208 h 4297852"/>
              <a:gd name="connsiteX1" fmla="*/ 124208 w 8324031"/>
              <a:gd name="connsiteY1" fmla="*/ 0 h 4297852"/>
              <a:gd name="connsiteX2" fmla="*/ 8187987 w 8324031"/>
              <a:gd name="connsiteY2" fmla="*/ 0 h 4297852"/>
              <a:gd name="connsiteX3" fmla="*/ 8312195 w 8324031"/>
              <a:gd name="connsiteY3" fmla="*/ 124208 h 4297852"/>
              <a:gd name="connsiteX4" fmla="*/ 8323993 w 8324031"/>
              <a:gd name="connsiteY4" fmla="*/ 2592617 h 4297852"/>
              <a:gd name="connsiteX5" fmla="*/ 8178462 w 8324031"/>
              <a:gd name="connsiteY5" fmla="*/ 2926252 h 4297852"/>
              <a:gd name="connsiteX6" fmla="*/ 6278990 w 8324031"/>
              <a:gd name="connsiteY6" fmla="*/ 4047649 h 4297852"/>
              <a:gd name="connsiteX7" fmla="*/ 5425258 w 8324031"/>
              <a:gd name="connsiteY7" fmla="*/ 4296544 h 4297852"/>
              <a:gd name="connsiteX8" fmla="*/ 124208 w 8324031"/>
              <a:gd name="connsiteY8" fmla="*/ 4297852 h 4297852"/>
              <a:gd name="connsiteX9" fmla="*/ 0 w 8324031"/>
              <a:gd name="connsiteY9" fmla="*/ 4173644 h 4297852"/>
              <a:gd name="connsiteX10" fmla="*/ 0 w 8324031"/>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4280"/>
              <a:gd name="connsiteY0" fmla="*/ 124208 h 4297852"/>
              <a:gd name="connsiteX1" fmla="*/ 124208 w 8324280"/>
              <a:gd name="connsiteY1" fmla="*/ 0 h 4297852"/>
              <a:gd name="connsiteX2" fmla="*/ 8187987 w 8324280"/>
              <a:gd name="connsiteY2" fmla="*/ 0 h 4297852"/>
              <a:gd name="connsiteX3" fmla="*/ 8312195 w 8324280"/>
              <a:gd name="connsiteY3" fmla="*/ 124208 h 4297852"/>
              <a:gd name="connsiteX4" fmla="*/ 8323993 w 8324280"/>
              <a:gd name="connsiteY4" fmla="*/ 2592617 h 4297852"/>
              <a:gd name="connsiteX5" fmla="*/ 8178462 w 8324280"/>
              <a:gd name="connsiteY5" fmla="*/ 2926252 h 4297852"/>
              <a:gd name="connsiteX6" fmla="*/ 6278990 w 8324280"/>
              <a:gd name="connsiteY6" fmla="*/ 4047649 h 4297852"/>
              <a:gd name="connsiteX7" fmla="*/ 5425258 w 8324280"/>
              <a:gd name="connsiteY7" fmla="*/ 4296544 h 4297852"/>
              <a:gd name="connsiteX8" fmla="*/ 124208 w 8324280"/>
              <a:gd name="connsiteY8" fmla="*/ 4297852 h 4297852"/>
              <a:gd name="connsiteX9" fmla="*/ 0 w 8324280"/>
              <a:gd name="connsiteY9" fmla="*/ 4173644 h 4297852"/>
              <a:gd name="connsiteX10" fmla="*/ 0 w 8324280"/>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03"/>
              <a:gd name="connsiteY0" fmla="*/ 124208 h 4297852"/>
              <a:gd name="connsiteX1" fmla="*/ 124208 w 8324003"/>
              <a:gd name="connsiteY1" fmla="*/ 0 h 4297852"/>
              <a:gd name="connsiteX2" fmla="*/ 8187987 w 8324003"/>
              <a:gd name="connsiteY2" fmla="*/ 0 h 4297852"/>
              <a:gd name="connsiteX3" fmla="*/ 8312195 w 8324003"/>
              <a:gd name="connsiteY3" fmla="*/ 124208 h 4297852"/>
              <a:gd name="connsiteX4" fmla="*/ 8323993 w 8324003"/>
              <a:gd name="connsiteY4" fmla="*/ 2592617 h 4297852"/>
              <a:gd name="connsiteX5" fmla="*/ 8178462 w 8324003"/>
              <a:gd name="connsiteY5" fmla="*/ 2926252 h 4297852"/>
              <a:gd name="connsiteX6" fmla="*/ 6278990 w 8324003"/>
              <a:gd name="connsiteY6" fmla="*/ 4047649 h 4297852"/>
              <a:gd name="connsiteX7" fmla="*/ 5425258 w 8324003"/>
              <a:gd name="connsiteY7" fmla="*/ 4296544 h 4297852"/>
              <a:gd name="connsiteX8" fmla="*/ 124208 w 8324003"/>
              <a:gd name="connsiteY8" fmla="*/ 4297852 h 4297852"/>
              <a:gd name="connsiteX9" fmla="*/ 0 w 8324003"/>
              <a:gd name="connsiteY9" fmla="*/ 4173644 h 4297852"/>
              <a:gd name="connsiteX10" fmla="*/ 0 w 8324003"/>
              <a:gd name="connsiteY10" fmla="*/ 124208 h 429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4003" h="4297852">
                <a:moveTo>
                  <a:pt x="0" y="124208"/>
                </a:moveTo>
                <a:cubicBezTo>
                  <a:pt x="0" y="55610"/>
                  <a:pt x="55610" y="0"/>
                  <a:pt x="124208" y="0"/>
                </a:cubicBezTo>
                <a:lnTo>
                  <a:pt x="8187987" y="0"/>
                </a:lnTo>
                <a:cubicBezTo>
                  <a:pt x="8256585" y="0"/>
                  <a:pt x="8312195" y="55610"/>
                  <a:pt x="8312195" y="124208"/>
                </a:cubicBezTo>
                <a:cubicBezTo>
                  <a:pt x="8312195" y="1474020"/>
                  <a:pt x="8323993" y="1242805"/>
                  <a:pt x="8323993" y="2592617"/>
                </a:cubicBezTo>
                <a:cubicBezTo>
                  <a:pt x="8323993" y="2661215"/>
                  <a:pt x="8328023" y="2814333"/>
                  <a:pt x="8178462" y="2926252"/>
                </a:cubicBezTo>
                <a:lnTo>
                  <a:pt x="6278990" y="4047649"/>
                </a:lnTo>
                <a:cubicBezTo>
                  <a:pt x="5949169" y="4268727"/>
                  <a:pt x="5700310" y="4301685"/>
                  <a:pt x="5425258" y="4296544"/>
                </a:cubicBezTo>
                <a:lnTo>
                  <a:pt x="124208" y="4297852"/>
                </a:lnTo>
                <a:cubicBezTo>
                  <a:pt x="55610" y="4297852"/>
                  <a:pt x="0" y="4242242"/>
                  <a:pt x="0" y="4173644"/>
                </a:cubicBezTo>
                <a:lnTo>
                  <a:pt x="0" y="124208"/>
                </a:lnTo>
                <a:close/>
              </a:path>
            </a:pathLst>
          </a:custGeom>
          <a:gradFill>
            <a:gsLst>
              <a:gs pos="44000">
                <a:schemeClr val="tx1"/>
              </a:gs>
              <a:gs pos="100000">
                <a:schemeClr val="tx2">
                  <a:lumMod val="75000"/>
                </a:schemeClr>
              </a:gs>
            </a:gsLst>
            <a:lin ang="0" scaled="1"/>
          </a:gradFill>
          <a:ln w="19050">
            <a:solidFill>
              <a:schemeClr val="bg1"/>
            </a:solidFill>
          </a:ln>
        </p:spPr>
        <p:txBody>
          <a:bodyPr lIns="288000" tIns="288000" bIns="0" anchor="t" anchorCtr="0">
            <a:normAutofit/>
          </a:bodyPr>
          <a:lstStyle>
            <a:lvl1pPr algn="l">
              <a:lnSpc>
                <a:spcPct val="90000"/>
              </a:lnSpc>
              <a:defRPr sz="5400" b="1" cap="none" baseline="0">
                <a:solidFill>
                  <a:schemeClr val="bg1"/>
                </a:solidFill>
              </a:defRPr>
            </a:lvl1pPr>
          </a:lstStyle>
          <a:p>
            <a:r>
              <a:rPr lang="en-GB" noProof="0" smtClean="0"/>
              <a:t>01. (Add section)</a:t>
            </a:r>
            <a:endParaRPr lang="en-GB" noProof="0"/>
          </a:p>
        </p:txBody>
      </p:sp>
      <p:sp>
        <p:nvSpPr>
          <p:cNvPr id="19" name="Text Placeholder 28"/>
          <p:cNvSpPr>
            <a:spLocks noGrp="1"/>
          </p:cNvSpPr>
          <p:nvPr>
            <p:ph type="body" sz="quarter" idx="13"/>
          </p:nvPr>
        </p:nvSpPr>
        <p:spPr>
          <a:xfrm>
            <a:off x="554046" y="2629632"/>
            <a:ext cx="8035925" cy="477485"/>
          </a:xfrm>
        </p:spPr>
        <p:txBody>
          <a:bodyPr/>
          <a:lstStyle>
            <a:lvl1pPr marL="0" indent="0">
              <a:buNone/>
              <a:defRPr sz="16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x-none" noProof="0" smtClean="0"/>
              <a:t>Click to edit Master text styles</a:t>
            </a:r>
          </a:p>
        </p:txBody>
      </p:sp>
      <p:sp>
        <p:nvSpPr>
          <p:cNvPr id="20" name="Text Placeholder 28"/>
          <p:cNvSpPr>
            <a:spLocks noGrp="1"/>
          </p:cNvSpPr>
          <p:nvPr>
            <p:ph type="body" sz="quarter" idx="15"/>
          </p:nvPr>
        </p:nvSpPr>
        <p:spPr>
          <a:xfrm>
            <a:off x="554046" y="2075296"/>
            <a:ext cx="8035925" cy="477485"/>
          </a:xfrm>
        </p:spPr>
        <p:txBody>
          <a:bodyPr anchor="b" anchorCtr="0"/>
          <a:lstStyle>
            <a:lvl1pPr marL="0" indent="0">
              <a:buNone/>
              <a:defRPr sz="2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x-none" noProof="0" smtClean="0"/>
              <a:t>Click to edit Master text styles</a:t>
            </a:r>
          </a:p>
        </p:txBody>
      </p:sp>
      <p:sp>
        <p:nvSpPr>
          <p:cNvPr id="9" name="Date Placeholder 2"/>
          <p:cNvSpPr>
            <a:spLocks noGrp="1"/>
          </p:cNvSpPr>
          <p:nvPr>
            <p:ph type="dt" sz="half" idx="10"/>
          </p:nvPr>
        </p:nvSpPr>
        <p:spPr>
          <a:xfrm>
            <a:off x="1970322" y="4886791"/>
            <a:ext cx="2269191" cy="132608"/>
          </a:xfrm>
        </p:spPr>
        <p:txBody>
          <a:bodyPr/>
          <a:lstStyle/>
          <a:p>
            <a:endParaRPr lang="en-GB" dirty="0">
              <a:solidFill>
                <a:srgbClr val="51626F"/>
              </a:solidFill>
            </a:endParaRPr>
          </a:p>
        </p:txBody>
      </p:sp>
      <p:sp>
        <p:nvSpPr>
          <p:cNvPr id="14" name="Footer Placeholder 3"/>
          <p:cNvSpPr>
            <a:spLocks noGrp="1"/>
          </p:cNvSpPr>
          <p:nvPr>
            <p:ph type="ftr" sz="quarter" idx="11"/>
          </p:nvPr>
        </p:nvSpPr>
        <p:spPr>
          <a:xfrm>
            <a:off x="554189" y="4886791"/>
            <a:ext cx="1416133" cy="132608"/>
          </a:xfrm>
        </p:spPr>
        <p:txBody>
          <a:bodyPr/>
          <a:lstStyle/>
          <a:p>
            <a:r>
              <a:rPr lang="en-GB" dirty="0" smtClean="0">
                <a:solidFill>
                  <a:srgbClr val="51626F"/>
                </a:solidFill>
              </a:rPr>
              <a:t>© DHI</a:t>
            </a:r>
            <a:endParaRPr lang="en-GB" dirty="0">
              <a:solidFill>
                <a:srgbClr val="51626F"/>
              </a:solidFill>
            </a:endParaRPr>
          </a:p>
        </p:txBody>
      </p:sp>
      <p:sp>
        <p:nvSpPr>
          <p:cNvPr id="15" name="Slide Number Placeholder 4"/>
          <p:cNvSpPr>
            <a:spLocks noGrp="1"/>
          </p:cNvSpPr>
          <p:nvPr>
            <p:ph type="sldNum" sz="quarter" idx="12"/>
          </p:nvPr>
        </p:nvSpPr>
        <p:spPr>
          <a:xfrm>
            <a:off x="4239513" y="4886791"/>
            <a:ext cx="516591" cy="132608"/>
          </a:xfrm>
        </p:spPr>
        <p:txBody>
          <a:bodyPr/>
          <a:lstStyle/>
          <a:p>
            <a:r>
              <a:rPr lang="en-GB" dirty="0" smtClean="0">
                <a:solidFill>
                  <a:srgbClr val="51626F"/>
                </a:solidFill>
              </a:rPr>
              <a:t>#</a:t>
            </a:r>
            <a:fld id="{EC98167B-91FF-498B-85F5-63F1D9402506}" type="slidenum">
              <a:rPr lang="en-GB" smtClean="0">
                <a:solidFill>
                  <a:srgbClr val="51626F"/>
                </a:solidFill>
              </a:rPr>
              <a:pPr/>
              <a:t>‹#›</a:t>
            </a:fld>
            <a:r>
              <a:rPr lang="en-GB" dirty="0" smtClean="0">
                <a:solidFill>
                  <a:srgbClr val="51626F"/>
                </a:solidFill>
              </a:rPr>
              <a:t>  </a:t>
            </a:r>
            <a:endParaRPr lang="en-GB" dirty="0">
              <a:solidFill>
                <a:srgbClr val="51626F"/>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5600" y="4104000"/>
            <a:ext cx="1355040" cy="760651"/>
          </a:xfrm>
          <a:prstGeom prst="rect">
            <a:avLst/>
          </a:prstGeom>
        </p:spPr>
      </p:pic>
    </p:spTree>
    <p:extLst>
      <p:ext uri="{BB962C8B-B14F-4D97-AF65-F5344CB8AC3E}">
        <p14:creationId xmlns:p14="http://schemas.microsoft.com/office/powerpoint/2010/main" val="28039328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Divider B">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8817" y="300335"/>
            <a:ext cx="8586383" cy="4436847"/>
          </a:xfrm>
          <a:custGeom>
            <a:avLst/>
            <a:gdLst>
              <a:gd name="connsiteX0" fmla="*/ 0 w 8312195"/>
              <a:gd name="connsiteY0" fmla="*/ 124208 h 4297852"/>
              <a:gd name="connsiteX1" fmla="*/ 124208 w 8312195"/>
              <a:gd name="connsiteY1" fmla="*/ 0 h 4297852"/>
              <a:gd name="connsiteX2" fmla="*/ 8187987 w 8312195"/>
              <a:gd name="connsiteY2" fmla="*/ 0 h 4297852"/>
              <a:gd name="connsiteX3" fmla="*/ 8312195 w 8312195"/>
              <a:gd name="connsiteY3" fmla="*/ 124208 h 4297852"/>
              <a:gd name="connsiteX4" fmla="*/ 8312195 w 8312195"/>
              <a:gd name="connsiteY4" fmla="*/ 4173644 h 4297852"/>
              <a:gd name="connsiteX5" fmla="*/ 8187987 w 8312195"/>
              <a:gd name="connsiteY5" fmla="*/ 4297852 h 4297852"/>
              <a:gd name="connsiteX6" fmla="*/ 124208 w 8312195"/>
              <a:gd name="connsiteY6" fmla="*/ 4297852 h 4297852"/>
              <a:gd name="connsiteX7" fmla="*/ 0 w 8312195"/>
              <a:gd name="connsiteY7" fmla="*/ 4173644 h 4297852"/>
              <a:gd name="connsiteX8" fmla="*/ 0 w 8312195"/>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124208 w 8323993"/>
              <a:gd name="connsiteY6" fmla="*/ 4297852 h 4297852"/>
              <a:gd name="connsiteX7" fmla="*/ 0 w 8323993"/>
              <a:gd name="connsiteY7" fmla="*/ 4173644 h 4297852"/>
              <a:gd name="connsiteX8" fmla="*/ 0 w 8323993"/>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5891983 w 8323993"/>
              <a:gd name="connsiteY6" fmla="*/ 4294163 h 4297852"/>
              <a:gd name="connsiteX7" fmla="*/ 124208 w 8323993"/>
              <a:gd name="connsiteY7" fmla="*/ 4297852 h 4297852"/>
              <a:gd name="connsiteX8" fmla="*/ 0 w 8323993"/>
              <a:gd name="connsiteY8" fmla="*/ 4173644 h 4297852"/>
              <a:gd name="connsiteX9" fmla="*/ 0 w 8323993"/>
              <a:gd name="connsiteY9" fmla="*/ 124208 h 429785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891983 w 8323993"/>
              <a:gd name="connsiteY7" fmla="*/ 4294163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008539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425258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31"/>
              <a:gd name="connsiteY0" fmla="*/ 124208 h 4297852"/>
              <a:gd name="connsiteX1" fmla="*/ 124208 w 8324031"/>
              <a:gd name="connsiteY1" fmla="*/ 0 h 4297852"/>
              <a:gd name="connsiteX2" fmla="*/ 8187987 w 8324031"/>
              <a:gd name="connsiteY2" fmla="*/ 0 h 4297852"/>
              <a:gd name="connsiteX3" fmla="*/ 8312195 w 8324031"/>
              <a:gd name="connsiteY3" fmla="*/ 124208 h 4297852"/>
              <a:gd name="connsiteX4" fmla="*/ 8323993 w 8324031"/>
              <a:gd name="connsiteY4" fmla="*/ 2592617 h 4297852"/>
              <a:gd name="connsiteX5" fmla="*/ 8178462 w 8324031"/>
              <a:gd name="connsiteY5" fmla="*/ 2926252 h 4297852"/>
              <a:gd name="connsiteX6" fmla="*/ 6278990 w 8324031"/>
              <a:gd name="connsiteY6" fmla="*/ 4047649 h 4297852"/>
              <a:gd name="connsiteX7" fmla="*/ 5425258 w 8324031"/>
              <a:gd name="connsiteY7" fmla="*/ 4296544 h 4297852"/>
              <a:gd name="connsiteX8" fmla="*/ 124208 w 8324031"/>
              <a:gd name="connsiteY8" fmla="*/ 4297852 h 4297852"/>
              <a:gd name="connsiteX9" fmla="*/ 0 w 8324031"/>
              <a:gd name="connsiteY9" fmla="*/ 4173644 h 4297852"/>
              <a:gd name="connsiteX10" fmla="*/ 0 w 8324031"/>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4280"/>
              <a:gd name="connsiteY0" fmla="*/ 124208 h 4297852"/>
              <a:gd name="connsiteX1" fmla="*/ 124208 w 8324280"/>
              <a:gd name="connsiteY1" fmla="*/ 0 h 4297852"/>
              <a:gd name="connsiteX2" fmla="*/ 8187987 w 8324280"/>
              <a:gd name="connsiteY2" fmla="*/ 0 h 4297852"/>
              <a:gd name="connsiteX3" fmla="*/ 8312195 w 8324280"/>
              <a:gd name="connsiteY3" fmla="*/ 124208 h 4297852"/>
              <a:gd name="connsiteX4" fmla="*/ 8323993 w 8324280"/>
              <a:gd name="connsiteY4" fmla="*/ 2592617 h 4297852"/>
              <a:gd name="connsiteX5" fmla="*/ 8178462 w 8324280"/>
              <a:gd name="connsiteY5" fmla="*/ 2926252 h 4297852"/>
              <a:gd name="connsiteX6" fmla="*/ 6278990 w 8324280"/>
              <a:gd name="connsiteY6" fmla="*/ 4047649 h 4297852"/>
              <a:gd name="connsiteX7" fmla="*/ 5425258 w 8324280"/>
              <a:gd name="connsiteY7" fmla="*/ 4296544 h 4297852"/>
              <a:gd name="connsiteX8" fmla="*/ 124208 w 8324280"/>
              <a:gd name="connsiteY8" fmla="*/ 4297852 h 4297852"/>
              <a:gd name="connsiteX9" fmla="*/ 0 w 8324280"/>
              <a:gd name="connsiteY9" fmla="*/ 4173644 h 4297852"/>
              <a:gd name="connsiteX10" fmla="*/ 0 w 8324280"/>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03"/>
              <a:gd name="connsiteY0" fmla="*/ 124208 h 4297852"/>
              <a:gd name="connsiteX1" fmla="*/ 124208 w 8324003"/>
              <a:gd name="connsiteY1" fmla="*/ 0 h 4297852"/>
              <a:gd name="connsiteX2" fmla="*/ 8187987 w 8324003"/>
              <a:gd name="connsiteY2" fmla="*/ 0 h 4297852"/>
              <a:gd name="connsiteX3" fmla="*/ 8312195 w 8324003"/>
              <a:gd name="connsiteY3" fmla="*/ 124208 h 4297852"/>
              <a:gd name="connsiteX4" fmla="*/ 8323993 w 8324003"/>
              <a:gd name="connsiteY4" fmla="*/ 2592617 h 4297852"/>
              <a:gd name="connsiteX5" fmla="*/ 8178462 w 8324003"/>
              <a:gd name="connsiteY5" fmla="*/ 2926252 h 4297852"/>
              <a:gd name="connsiteX6" fmla="*/ 6278990 w 8324003"/>
              <a:gd name="connsiteY6" fmla="*/ 4047649 h 4297852"/>
              <a:gd name="connsiteX7" fmla="*/ 5425258 w 8324003"/>
              <a:gd name="connsiteY7" fmla="*/ 4296544 h 4297852"/>
              <a:gd name="connsiteX8" fmla="*/ 124208 w 8324003"/>
              <a:gd name="connsiteY8" fmla="*/ 4297852 h 4297852"/>
              <a:gd name="connsiteX9" fmla="*/ 0 w 8324003"/>
              <a:gd name="connsiteY9" fmla="*/ 4173644 h 4297852"/>
              <a:gd name="connsiteX10" fmla="*/ 0 w 8324003"/>
              <a:gd name="connsiteY10" fmla="*/ 124208 h 429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4003" h="4297852">
                <a:moveTo>
                  <a:pt x="0" y="124208"/>
                </a:moveTo>
                <a:cubicBezTo>
                  <a:pt x="0" y="55610"/>
                  <a:pt x="55610" y="0"/>
                  <a:pt x="124208" y="0"/>
                </a:cubicBezTo>
                <a:lnTo>
                  <a:pt x="8187987" y="0"/>
                </a:lnTo>
                <a:cubicBezTo>
                  <a:pt x="8256585" y="0"/>
                  <a:pt x="8312195" y="55610"/>
                  <a:pt x="8312195" y="124208"/>
                </a:cubicBezTo>
                <a:cubicBezTo>
                  <a:pt x="8312195" y="1474020"/>
                  <a:pt x="8323993" y="1242805"/>
                  <a:pt x="8323993" y="2592617"/>
                </a:cubicBezTo>
                <a:cubicBezTo>
                  <a:pt x="8323993" y="2661215"/>
                  <a:pt x="8328023" y="2814333"/>
                  <a:pt x="8178462" y="2926252"/>
                </a:cubicBezTo>
                <a:lnTo>
                  <a:pt x="6278990" y="4047649"/>
                </a:lnTo>
                <a:cubicBezTo>
                  <a:pt x="5949169" y="4268727"/>
                  <a:pt x="5700310" y="4301685"/>
                  <a:pt x="5425258" y="4296544"/>
                </a:cubicBezTo>
                <a:lnTo>
                  <a:pt x="124208" y="4297852"/>
                </a:lnTo>
                <a:cubicBezTo>
                  <a:pt x="55610" y="4297852"/>
                  <a:pt x="0" y="4242242"/>
                  <a:pt x="0" y="4173644"/>
                </a:cubicBezTo>
                <a:lnTo>
                  <a:pt x="0" y="124208"/>
                </a:lnTo>
                <a:close/>
              </a:path>
            </a:pathLst>
          </a:custGeom>
          <a:gradFill>
            <a:gsLst>
              <a:gs pos="44000">
                <a:schemeClr val="tx2"/>
              </a:gs>
              <a:gs pos="100000">
                <a:schemeClr val="tx2">
                  <a:lumMod val="60000"/>
                  <a:lumOff val="40000"/>
                </a:schemeClr>
              </a:gs>
            </a:gsLst>
            <a:lin ang="0" scaled="1"/>
          </a:gradFill>
          <a:ln w="19050">
            <a:solidFill>
              <a:schemeClr val="bg1"/>
            </a:solidFill>
          </a:ln>
        </p:spPr>
        <p:txBody>
          <a:bodyPr lIns="288000" tIns="288000" bIns="0" anchor="t" anchorCtr="0">
            <a:normAutofit/>
          </a:bodyPr>
          <a:lstStyle>
            <a:lvl1pPr algn="l">
              <a:lnSpc>
                <a:spcPct val="90000"/>
              </a:lnSpc>
              <a:defRPr sz="5400" b="1" cap="none" baseline="0">
                <a:solidFill>
                  <a:schemeClr val="bg1"/>
                </a:solidFill>
              </a:defRPr>
            </a:lvl1pPr>
          </a:lstStyle>
          <a:p>
            <a:r>
              <a:rPr lang="en-GB" noProof="0" smtClean="0"/>
              <a:t>01. (Add section)</a:t>
            </a:r>
            <a:endParaRPr lang="en-GB" noProof="0"/>
          </a:p>
        </p:txBody>
      </p:sp>
      <p:sp>
        <p:nvSpPr>
          <p:cNvPr id="19" name="Text Placeholder 28"/>
          <p:cNvSpPr>
            <a:spLocks noGrp="1"/>
          </p:cNvSpPr>
          <p:nvPr>
            <p:ph type="body" sz="quarter" idx="13"/>
          </p:nvPr>
        </p:nvSpPr>
        <p:spPr>
          <a:xfrm>
            <a:off x="554046" y="2629632"/>
            <a:ext cx="8035925" cy="477485"/>
          </a:xfrm>
        </p:spPr>
        <p:txBody>
          <a:bodyPr/>
          <a:lstStyle>
            <a:lvl1pPr marL="0" indent="0">
              <a:buNone/>
              <a:defRPr sz="16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x-none" noProof="0" smtClean="0"/>
              <a:t>Click to edit Master text styles</a:t>
            </a:r>
          </a:p>
        </p:txBody>
      </p:sp>
      <p:sp>
        <p:nvSpPr>
          <p:cNvPr id="20" name="Text Placeholder 28"/>
          <p:cNvSpPr>
            <a:spLocks noGrp="1"/>
          </p:cNvSpPr>
          <p:nvPr>
            <p:ph type="body" sz="quarter" idx="15"/>
          </p:nvPr>
        </p:nvSpPr>
        <p:spPr>
          <a:xfrm>
            <a:off x="554046" y="2075296"/>
            <a:ext cx="8035925" cy="477485"/>
          </a:xfrm>
        </p:spPr>
        <p:txBody>
          <a:bodyPr anchor="b" anchorCtr="0"/>
          <a:lstStyle>
            <a:lvl1pPr marL="0" indent="0">
              <a:buNone/>
              <a:defRPr sz="2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x-none" noProof="0" smtClean="0"/>
              <a:t>Click to edit Master text styles</a:t>
            </a:r>
          </a:p>
        </p:txBody>
      </p:sp>
      <p:sp>
        <p:nvSpPr>
          <p:cNvPr id="9" name="Date Placeholder 2"/>
          <p:cNvSpPr>
            <a:spLocks noGrp="1"/>
          </p:cNvSpPr>
          <p:nvPr>
            <p:ph type="dt" sz="half" idx="10"/>
          </p:nvPr>
        </p:nvSpPr>
        <p:spPr>
          <a:xfrm>
            <a:off x="1970322" y="4886791"/>
            <a:ext cx="2269191" cy="132608"/>
          </a:xfrm>
        </p:spPr>
        <p:txBody>
          <a:bodyPr/>
          <a:lstStyle/>
          <a:p>
            <a:endParaRPr lang="en-GB" dirty="0">
              <a:solidFill>
                <a:srgbClr val="51626F"/>
              </a:solidFill>
            </a:endParaRPr>
          </a:p>
        </p:txBody>
      </p:sp>
      <p:sp>
        <p:nvSpPr>
          <p:cNvPr id="14" name="Footer Placeholder 3"/>
          <p:cNvSpPr>
            <a:spLocks noGrp="1"/>
          </p:cNvSpPr>
          <p:nvPr>
            <p:ph type="ftr" sz="quarter" idx="11"/>
          </p:nvPr>
        </p:nvSpPr>
        <p:spPr>
          <a:xfrm>
            <a:off x="554189" y="4886791"/>
            <a:ext cx="1416133" cy="132608"/>
          </a:xfrm>
        </p:spPr>
        <p:txBody>
          <a:bodyPr/>
          <a:lstStyle/>
          <a:p>
            <a:r>
              <a:rPr lang="en-GB" dirty="0" smtClean="0">
                <a:solidFill>
                  <a:srgbClr val="51626F"/>
                </a:solidFill>
              </a:rPr>
              <a:t>© DHI</a:t>
            </a:r>
            <a:endParaRPr lang="en-GB" dirty="0">
              <a:solidFill>
                <a:srgbClr val="51626F"/>
              </a:solidFill>
            </a:endParaRPr>
          </a:p>
        </p:txBody>
      </p:sp>
      <p:sp>
        <p:nvSpPr>
          <p:cNvPr id="15" name="Slide Number Placeholder 4"/>
          <p:cNvSpPr>
            <a:spLocks noGrp="1"/>
          </p:cNvSpPr>
          <p:nvPr>
            <p:ph type="sldNum" sz="quarter" idx="12"/>
          </p:nvPr>
        </p:nvSpPr>
        <p:spPr>
          <a:xfrm>
            <a:off x="4239513" y="4886791"/>
            <a:ext cx="516591" cy="132608"/>
          </a:xfrm>
        </p:spPr>
        <p:txBody>
          <a:bodyPr/>
          <a:lstStyle/>
          <a:p>
            <a:r>
              <a:rPr lang="en-GB" dirty="0" smtClean="0">
                <a:solidFill>
                  <a:srgbClr val="51626F"/>
                </a:solidFill>
              </a:rPr>
              <a:t>#</a:t>
            </a:r>
            <a:fld id="{EC98167B-91FF-498B-85F5-63F1D9402506}" type="slidenum">
              <a:rPr lang="en-GB" smtClean="0">
                <a:solidFill>
                  <a:srgbClr val="51626F"/>
                </a:solidFill>
              </a:rPr>
              <a:pPr/>
              <a:t>‹#›</a:t>
            </a:fld>
            <a:r>
              <a:rPr lang="en-GB" dirty="0" smtClean="0">
                <a:solidFill>
                  <a:srgbClr val="51626F"/>
                </a:solidFill>
              </a:rPr>
              <a:t>  </a:t>
            </a:r>
            <a:endParaRPr lang="en-GB" dirty="0">
              <a:solidFill>
                <a:srgbClr val="51626F"/>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5600" y="4104000"/>
            <a:ext cx="1355040" cy="760651"/>
          </a:xfrm>
          <a:prstGeom prst="rect">
            <a:avLst/>
          </a:prstGeom>
        </p:spPr>
      </p:pic>
    </p:spTree>
    <p:extLst>
      <p:ext uri="{BB962C8B-B14F-4D97-AF65-F5344CB8AC3E}">
        <p14:creationId xmlns:p14="http://schemas.microsoft.com/office/powerpoint/2010/main" val="26111556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Divider C ">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8817" y="300335"/>
            <a:ext cx="8586383" cy="4436847"/>
          </a:xfrm>
          <a:custGeom>
            <a:avLst/>
            <a:gdLst>
              <a:gd name="connsiteX0" fmla="*/ 0 w 8312195"/>
              <a:gd name="connsiteY0" fmla="*/ 124208 h 4297852"/>
              <a:gd name="connsiteX1" fmla="*/ 124208 w 8312195"/>
              <a:gd name="connsiteY1" fmla="*/ 0 h 4297852"/>
              <a:gd name="connsiteX2" fmla="*/ 8187987 w 8312195"/>
              <a:gd name="connsiteY2" fmla="*/ 0 h 4297852"/>
              <a:gd name="connsiteX3" fmla="*/ 8312195 w 8312195"/>
              <a:gd name="connsiteY3" fmla="*/ 124208 h 4297852"/>
              <a:gd name="connsiteX4" fmla="*/ 8312195 w 8312195"/>
              <a:gd name="connsiteY4" fmla="*/ 4173644 h 4297852"/>
              <a:gd name="connsiteX5" fmla="*/ 8187987 w 8312195"/>
              <a:gd name="connsiteY5" fmla="*/ 4297852 h 4297852"/>
              <a:gd name="connsiteX6" fmla="*/ 124208 w 8312195"/>
              <a:gd name="connsiteY6" fmla="*/ 4297852 h 4297852"/>
              <a:gd name="connsiteX7" fmla="*/ 0 w 8312195"/>
              <a:gd name="connsiteY7" fmla="*/ 4173644 h 4297852"/>
              <a:gd name="connsiteX8" fmla="*/ 0 w 8312195"/>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124208 w 8323993"/>
              <a:gd name="connsiteY6" fmla="*/ 4297852 h 4297852"/>
              <a:gd name="connsiteX7" fmla="*/ 0 w 8323993"/>
              <a:gd name="connsiteY7" fmla="*/ 4173644 h 4297852"/>
              <a:gd name="connsiteX8" fmla="*/ 0 w 8323993"/>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5891983 w 8323993"/>
              <a:gd name="connsiteY6" fmla="*/ 4294163 h 4297852"/>
              <a:gd name="connsiteX7" fmla="*/ 124208 w 8323993"/>
              <a:gd name="connsiteY7" fmla="*/ 4297852 h 4297852"/>
              <a:gd name="connsiteX8" fmla="*/ 0 w 8323993"/>
              <a:gd name="connsiteY8" fmla="*/ 4173644 h 4297852"/>
              <a:gd name="connsiteX9" fmla="*/ 0 w 8323993"/>
              <a:gd name="connsiteY9" fmla="*/ 124208 h 429785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891983 w 8323993"/>
              <a:gd name="connsiteY7" fmla="*/ 4294163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008539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425258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31"/>
              <a:gd name="connsiteY0" fmla="*/ 124208 h 4297852"/>
              <a:gd name="connsiteX1" fmla="*/ 124208 w 8324031"/>
              <a:gd name="connsiteY1" fmla="*/ 0 h 4297852"/>
              <a:gd name="connsiteX2" fmla="*/ 8187987 w 8324031"/>
              <a:gd name="connsiteY2" fmla="*/ 0 h 4297852"/>
              <a:gd name="connsiteX3" fmla="*/ 8312195 w 8324031"/>
              <a:gd name="connsiteY3" fmla="*/ 124208 h 4297852"/>
              <a:gd name="connsiteX4" fmla="*/ 8323993 w 8324031"/>
              <a:gd name="connsiteY4" fmla="*/ 2592617 h 4297852"/>
              <a:gd name="connsiteX5" fmla="*/ 8178462 w 8324031"/>
              <a:gd name="connsiteY5" fmla="*/ 2926252 h 4297852"/>
              <a:gd name="connsiteX6" fmla="*/ 6278990 w 8324031"/>
              <a:gd name="connsiteY6" fmla="*/ 4047649 h 4297852"/>
              <a:gd name="connsiteX7" fmla="*/ 5425258 w 8324031"/>
              <a:gd name="connsiteY7" fmla="*/ 4296544 h 4297852"/>
              <a:gd name="connsiteX8" fmla="*/ 124208 w 8324031"/>
              <a:gd name="connsiteY8" fmla="*/ 4297852 h 4297852"/>
              <a:gd name="connsiteX9" fmla="*/ 0 w 8324031"/>
              <a:gd name="connsiteY9" fmla="*/ 4173644 h 4297852"/>
              <a:gd name="connsiteX10" fmla="*/ 0 w 8324031"/>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4280"/>
              <a:gd name="connsiteY0" fmla="*/ 124208 h 4297852"/>
              <a:gd name="connsiteX1" fmla="*/ 124208 w 8324280"/>
              <a:gd name="connsiteY1" fmla="*/ 0 h 4297852"/>
              <a:gd name="connsiteX2" fmla="*/ 8187987 w 8324280"/>
              <a:gd name="connsiteY2" fmla="*/ 0 h 4297852"/>
              <a:gd name="connsiteX3" fmla="*/ 8312195 w 8324280"/>
              <a:gd name="connsiteY3" fmla="*/ 124208 h 4297852"/>
              <a:gd name="connsiteX4" fmla="*/ 8323993 w 8324280"/>
              <a:gd name="connsiteY4" fmla="*/ 2592617 h 4297852"/>
              <a:gd name="connsiteX5" fmla="*/ 8178462 w 8324280"/>
              <a:gd name="connsiteY5" fmla="*/ 2926252 h 4297852"/>
              <a:gd name="connsiteX6" fmla="*/ 6278990 w 8324280"/>
              <a:gd name="connsiteY6" fmla="*/ 4047649 h 4297852"/>
              <a:gd name="connsiteX7" fmla="*/ 5425258 w 8324280"/>
              <a:gd name="connsiteY7" fmla="*/ 4296544 h 4297852"/>
              <a:gd name="connsiteX8" fmla="*/ 124208 w 8324280"/>
              <a:gd name="connsiteY8" fmla="*/ 4297852 h 4297852"/>
              <a:gd name="connsiteX9" fmla="*/ 0 w 8324280"/>
              <a:gd name="connsiteY9" fmla="*/ 4173644 h 4297852"/>
              <a:gd name="connsiteX10" fmla="*/ 0 w 8324280"/>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03"/>
              <a:gd name="connsiteY0" fmla="*/ 124208 h 4297852"/>
              <a:gd name="connsiteX1" fmla="*/ 124208 w 8324003"/>
              <a:gd name="connsiteY1" fmla="*/ 0 h 4297852"/>
              <a:gd name="connsiteX2" fmla="*/ 8187987 w 8324003"/>
              <a:gd name="connsiteY2" fmla="*/ 0 h 4297852"/>
              <a:gd name="connsiteX3" fmla="*/ 8312195 w 8324003"/>
              <a:gd name="connsiteY3" fmla="*/ 124208 h 4297852"/>
              <a:gd name="connsiteX4" fmla="*/ 8323993 w 8324003"/>
              <a:gd name="connsiteY4" fmla="*/ 2592617 h 4297852"/>
              <a:gd name="connsiteX5" fmla="*/ 8178462 w 8324003"/>
              <a:gd name="connsiteY5" fmla="*/ 2926252 h 4297852"/>
              <a:gd name="connsiteX6" fmla="*/ 6278990 w 8324003"/>
              <a:gd name="connsiteY6" fmla="*/ 4047649 h 4297852"/>
              <a:gd name="connsiteX7" fmla="*/ 5425258 w 8324003"/>
              <a:gd name="connsiteY7" fmla="*/ 4296544 h 4297852"/>
              <a:gd name="connsiteX8" fmla="*/ 124208 w 8324003"/>
              <a:gd name="connsiteY8" fmla="*/ 4297852 h 4297852"/>
              <a:gd name="connsiteX9" fmla="*/ 0 w 8324003"/>
              <a:gd name="connsiteY9" fmla="*/ 4173644 h 4297852"/>
              <a:gd name="connsiteX10" fmla="*/ 0 w 8324003"/>
              <a:gd name="connsiteY10" fmla="*/ 124208 h 429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4003" h="4297852">
                <a:moveTo>
                  <a:pt x="0" y="124208"/>
                </a:moveTo>
                <a:cubicBezTo>
                  <a:pt x="0" y="55610"/>
                  <a:pt x="55610" y="0"/>
                  <a:pt x="124208" y="0"/>
                </a:cubicBezTo>
                <a:lnTo>
                  <a:pt x="8187987" y="0"/>
                </a:lnTo>
                <a:cubicBezTo>
                  <a:pt x="8256585" y="0"/>
                  <a:pt x="8312195" y="55610"/>
                  <a:pt x="8312195" y="124208"/>
                </a:cubicBezTo>
                <a:cubicBezTo>
                  <a:pt x="8312195" y="1474020"/>
                  <a:pt x="8323993" y="1242805"/>
                  <a:pt x="8323993" y="2592617"/>
                </a:cubicBezTo>
                <a:cubicBezTo>
                  <a:pt x="8323993" y="2661215"/>
                  <a:pt x="8328023" y="2814333"/>
                  <a:pt x="8178462" y="2926252"/>
                </a:cubicBezTo>
                <a:lnTo>
                  <a:pt x="6278990" y="4047649"/>
                </a:lnTo>
                <a:cubicBezTo>
                  <a:pt x="5949169" y="4268727"/>
                  <a:pt x="5700310" y="4301685"/>
                  <a:pt x="5425258" y="4296544"/>
                </a:cubicBezTo>
                <a:lnTo>
                  <a:pt x="124208" y="4297852"/>
                </a:lnTo>
                <a:cubicBezTo>
                  <a:pt x="55610" y="4297852"/>
                  <a:pt x="0" y="4242242"/>
                  <a:pt x="0" y="4173644"/>
                </a:cubicBezTo>
                <a:lnTo>
                  <a:pt x="0" y="124208"/>
                </a:lnTo>
                <a:close/>
              </a:path>
            </a:pathLst>
          </a:custGeom>
          <a:gradFill>
            <a:gsLst>
              <a:gs pos="44000">
                <a:schemeClr val="accent4"/>
              </a:gs>
              <a:gs pos="100000">
                <a:schemeClr val="accent4">
                  <a:lumMod val="40000"/>
                  <a:lumOff val="60000"/>
                </a:schemeClr>
              </a:gs>
            </a:gsLst>
            <a:lin ang="0" scaled="1"/>
          </a:gradFill>
          <a:ln w="19050">
            <a:solidFill>
              <a:schemeClr val="bg1"/>
            </a:solidFill>
          </a:ln>
        </p:spPr>
        <p:txBody>
          <a:bodyPr lIns="288000" tIns="288000" bIns="0" anchor="t" anchorCtr="0">
            <a:normAutofit/>
          </a:bodyPr>
          <a:lstStyle>
            <a:lvl1pPr algn="l">
              <a:lnSpc>
                <a:spcPct val="90000"/>
              </a:lnSpc>
              <a:defRPr sz="5400" b="1" cap="none" baseline="0">
                <a:solidFill>
                  <a:schemeClr val="bg1"/>
                </a:solidFill>
              </a:defRPr>
            </a:lvl1pPr>
          </a:lstStyle>
          <a:p>
            <a:r>
              <a:rPr lang="en-GB" noProof="0" smtClean="0"/>
              <a:t>01. (Add section)</a:t>
            </a:r>
            <a:endParaRPr lang="en-GB" noProof="0"/>
          </a:p>
        </p:txBody>
      </p:sp>
      <p:sp>
        <p:nvSpPr>
          <p:cNvPr id="19" name="Text Placeholder 28"/>
          <p:cNvSpPr>
            <a:spLocks noGrp="1"/>
          </p:cNvSpPr>
          <p:nvPr>
            <p:ph type="body" sz="quarter" idx="13"/>
          </p:nvPr>
        </p:nvSpPr>
        <p:spPr>
          <a:xfrm>
            <a:off x="554046" y="2629632"/>
            <a:ext cx="8035925" cy="477485"/>
          </a:xfrm>
        </p:spPr>
        <p:txBody>
          <a:bodyPr/>
          <a:lstStyle>
            <a:lvl1pPr marL="0" indent="0">
              <a:buNone/>
              <a:defRPr sz="16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x-none" noProof="0" smtClean="0"/>
              <a:t>Click to edit Master text styles</a:t>
            </a:r>
          </a:p>
        </p:txBody>
      </p:sp>
      <p:sp>
        <p:nvSpPr>
          <p:cNvPr id="20" name="Text Placeholder 28"/>
          <p:cNvSpPr>
            <a:spLocks noGrp="1"/>
          </p:cNvSpPr>
          <p:nvPr>
            <p:ph type="body" sz="quarter" idx="15"/>
          </p:nvPr>
        </p:nvSpPr>
        <p:spPr>
          <a:xfrm>
            <a:off x="554046" y="2075296"/>
            <a:ext cx="8035925" cy="477485"/>
          </a:xfrm>
        </p:spPr>
        <p:txBody>
          <a:bodyPr anchor="b" anchorCtr="0"/>
          <a:lstStyle>
            <a:lvl1pPr marL="0" indent="0">
              <a:buNone/>
              <a:defRPr sz="2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x-none" noProof="0" smtClean="0"/>
              <a:t>Click to edit Master text styles</a:t>
            </a:r>
          </a:p>
        </p:txBody>
      </p:sp>
      <p:sp>
        <p:nvSpPr>
          <p:cNvPr id="9" name="Date Placeholder 2"/>
          <p:cNvSpPr>
            <a:spLocks noGrp="1"/>
          </p:cNvSpPr>
          <p:nvPr>
            <p:ph type="dt" sz="half" idx="10"/>
          </p:nvPr>
        </p:nvSpPr>
        <p:spPr>
          <a:xfrm>
            <a:off x="1970322" y="4886791"/>
            <a:ext cx="2269191" cy="132608"/>
          </a:xfrm>
        </p:spPr>
        <p:txBody>
          <a:bodyPr/>
          <a:lstStyle/>
          <a:p>
            <a:endParaRPr lang="en-GB" dirty="0">
              <a:solidFill>
                <a:srgbClr val="51626F"/>
              </a:solidFill>
            </a:endParaRPr>
          </a:p>
        </p:txBody>
      </p:sp>
      <p:sp>
        <p:nvSpPr>
          <p:cNvPr id="14" name="Footer Placeholder 3"/>
          <p:cNvSpPr>
            <a:spLocks noGrp="1"/>
          </p:cNvSpPr>
          <p:nvPr>
            <p:ph type="ftr" sz="quarter" idx="11"/>
          </p:nvPr>
        </p:nvSpPr>
        <p:spPr>
          <a:xfrm>
            <a:off x="554189" y="4886791"/>
            <a:ext cx="1416133" cy="132608"/>
          </a:xfrm>
        </p:spPr>
        <p:txBody>
          <a:bodyPr/>
          <a:lstStyle/>
          <a:p>
            <a:r>
              <a:rPr lang="en-GB" dirty="0" smtClean="0">
                <a:solidFill>
                  <a:srgbClr val="51626F"/>
                </a:solidFill>
              </a:rPr>
              <a:t>© DHI</a:t>
            </a:r>
            <a:endParaRPr lang="en-GB" dirty="0">
              <a:solidFill>
                <a:srgbClr val="51626F"/>
              </a:solidFill>
            </a:endParaRPr>
          </a:p>
        </p:txBody>
      </p:sp>
      <p:sp>
        <p:nvSpPr>
          <p:cNvPr id="15" name="Slide Number Placeholder 4"/>
          <p:cNvSpPr>
            <a:spLocks noGrp="1"/>
          </p:cNvSpPr>
          <p:nvPr>
            <p:ph type="sldNum" sz="quarter" idx="12"/>
          </p:nvPr>
        </p:nvSpPr>
        <p:spPr>
          <a:xfrm>
            <a:off x="4239513" y="4886791"/>
            <a:ext cx="516591" cy="132608"/>
          </a:xfrm>
        </p:spPr>
        <p:txBody>
          <a:bodyPr/>
          <a:lstStyle/>
          <a:p>
            <a:r>
              <a:rPr lang="en-GB" dirty="0" smtClean="0">
                <a:solidFill>
                  <a:srgbClr val="51626F"/>
                </a:solidFill>
              </a:rPr>
              <a:t>#</a:t>
            </a:r>
            <a:fld id="{EC98167B-91FF-498B-85F5-63F1D9402506}" type="slidenum">
              <a:rPr lang="en-GB" smtClean="0">
                <a:solidFill>
                  <a:srgbClr val="51626F"/>
                </a:solidFill>
              </a:rPr>
              <a:pPr/>
              <a:t>‹#›</a:t>
            </a:fld>
            <a:r>
              <a:rPr lang="en-GB" dirty="0" smtClean="0">
                <a:solidFill>
                  <a:srgbClr val="51626F"/>
                </a:solidFill>
              </a:rPr>
              <a:t>  </a:t>
            </a:r>
            <a:endParaRPr lang="en-GB" dirty="0">
              <a:solidFill>
                <a:srgbClr val="51626F"/>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5600" y="4104000"/>
            <a:ext cx="1355040" cy="760651"/>
          </a:xfrm>
          <a:prstGeom prst="rect">
            <a:avLst/>
          </a:prstGeom>
        </p:spPr>
      </p:pic>
    </p:spTree>
    <p:extLst>
      <p:ext uri="{BB962C8B-B14F-4D97-AF65-F5344CB8AC3E}">
        <p14:creationId xmlns:p14="http://schemas.microsoft.com/office/powerpoint/2010/main" val="14046116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x-none" noProof="0" smtClean="0"/>
              <a:t>Click to edit Master title style</a:t>
            </a:r>
            <a:endParaRPr lang="en-GB" noProof="0"/>
          </a:p>
        </p:txBody>
      </p:sp>
      <p:sp>
        <p:nvSpPr>
          <p:cNvPr id="8" name="Date Placeholder 2"/>
          <p:cNvSpPr>
            <a:spLocks noGrp="1"/>
          </p:cNvSpPr>
          <p:nvPr>
            <p:ph type="dt" sz="half" idx="10"/>
          </p:nvPr>
        </p:nvSpPr>
        <p:spPr>
          <a:xfrm>
            <a:off x="1970322" y="4886791"/>
            <a:ext cx="2269191" cy="132608"/>
          </a:xfrm>
        </p:spPr>
        <p:txBody>
          <a:bodyPr/>
          <a:lstStyle/>
          <a:p>
            <a:endParaRPr lang="en-GB" dirty="0">
              <a:solidFill>
                <a:srgbClr val="51626F"/>
              </a:solidFill>
            </a:endParaRPr>
          </a:p>
        </p:txBody>
      </p:sp>
      <p:sp>
        <p:nvSpPr>
          <p:cNvPr id="9" name="Footer Placeholder 3"/>
          <p:cNvSpPr>
            <a:spLocks noGrp="1"/>
          </p:cNvSpPr>
          <p:nvPr>
            <p:ph type="ftr" sz="quarter" idx="11"/>
          </p:nvPr>
        </p:nvSpPr>
        <p:spPr>
          <a:xfrm>
            <a:off x="554189" y="4886791"/>
            <a:ext cx="1416133" cy="132608"/>
          </a:xfrm>
        </p:spPr>
        <p:txBody>
          <a:bodyPr/>
          <a:lstStyle/>
          <a:p>
            <a:r>
              <a:rPr lang="en-GB" dirty="0" smtClean="0">
                <a:solidFill>
                  <a:srgbClr val="51626F"/>
                </a:solidFill>
              </a:rPr>
              <a:t>© DHI</a:t>
            </a:r>
            <a:endParaRPr lang="en-GB" dirty="0">
              <a:solidFill>
                <a:srgbClr val="51626F"/>
              </a:solidFill>
            </a:endParaRPr>
          </a:p>
        </p:txBody>
      </p:sp>
      <p:sp>
        <p:nvSpPr>
          <p:cNvPr id="10" name="Slide Number Placeholder 4"/>
          <p:cNvSpPr>
            <a:spLocks noGrp="1"/>
          </p:cNvSpPr>
          <p:nvPr>
            <p:ph type="sldNum" sz="quarter" idx="12"/>
          </p:nvPr>
        </p:nvSpPr>
        <p:spPr>
          <a:xfrm>
            <a:off x="4239513" y="4886791"/>
            <a:ext cx="516591" cy="132608"/>
          </a:xfrm>
        </p:spPr>
        <p:txBody>
          <a:bodyPr/>
          <a:lstStyle/>
          <a:p>
            <a:r>
              <a:rPr lang="en-GB" dirty="0" smtClean="0">
                <a:solidFill>
                  <a:srgbClr val="51626F"/>
                </a:solidFill>
              </a:rPr>
              <a:t>#</a:t>
            </a:r>
            <a:fld id="{EC98167B-91FF-498B-85F5-63F1D9402506}" type="slidenum">
              <a:rPr lang="en-GB" smtClean="0">
                <a:solidFill>
                  <a:srgbClr val="51626F"/>
                </a:solidFill>
              </a:rPr>
              <a:pPr/>
              <a:t>‹#›</a:t>
            </a:fld>
            <a:r>
              <a:rPr lang="en-GB" dirty="0" smtClean="0">
                <a:solidFill>
                  <a:srgbClr val="51626F"/>
                </a:solidFill>
              </a:rPr>
              <a:t>  </a:t>
            </a:r>
            <a:endParaRPr lang="en-GB" dirty="0">
              <a:solidFill>
                <a:srgbClr val="51626F"/>
              </a:solidFill>
            </a:endParaRPr>
          </a:p>
        </p:txBody>
      </p:sp>
      <p:sp>
        <p:nvSpPr>
          <p:cNvPr id="11" name="Content Placeholder 6"/>
          <p:cNvSpPr>
            <a:spLocks noGrp="1"/>
          </p:cNvSpPr>
          <p:nvPr>
            <p:ph sz="quarter" idx="13"/>
          </p:nvPr>
        </p:nvSpPr>
        <p:spPr>
          <a:xfrm>
            <a:off x="554046" y="1192307"/>
            <a:ext cx="8035925" cy="3092823"/>
          </a:xfrm>
        </p:spPr>
        <p:txBody>
          <a:bodyPr/>
          <a:lstStyle>
            <a:lvl1pPr marL="270000" indent="-270000">
              <a:buFont typeface="Arial" pitchFamily="34" charset="0"/>
              <a:buChar char="•"/>
              <a:defRPr>
                <a:solidFill>
                  <a:schemeClr val="accent3"/>
                </a:solidFill>
              </a:defRPr>
            </a:lvl1pPr>
            <a:lvl2pPr marL="540000" indent="-270000">
              <a:buFont typeface="Arial" pitchFamily="34" charset="0"/>
              <a:buChar char="−"/>
              <a:defRPr>
                <a:solidFill>
                  <a:schemeClr val="accent3"/>
                </a:solidFill>
              </a:defRPr>
            </a:lvl2pPr>
            <a:lvl3pPr marL="810000" indent="-270000">
              <a:buFont typeface="Arial" pitchFamily="34" charset="0"/>
              <a:buChar char="•"/>
              <a:defRPr>
                <a:solidFill>
                  <a:schemeClr val="accent3"/>
                </a:solidFill>
              </a:defRPr>
            </a:lvl3pPr>
            <a:lvl4pPr marL="1080000" indent="-270000">
              <a:buFont typeface="Arial" pitchFamily="34" charset="0"/>
              <a:buChar char="−"/>
              <a:defRPr>
                <a:solidFill>
                  <a:schemeClr val="accent3"/>
                </a:solidFill>
              </a:defRPr>
            </a:lvl4pPr>
            <a:lvl5pPr marL="1350000" indent="-270000">
              <a:defRPr>
                <a:solidFill>
                  <a:schemeClr val="accent3"/>
                </a:solidFill>
              </a:defRPr>
            </a:lvl5pPr>
          </a:lstStyle>
          <a:p>
            <a:pPr lvl="0"/>
            <a:r>
              <a:rPr lang="x-none" noProof="0" smtClean="0"/>
              <a:t>Click to edit Master text styles</a:t>
            </a:r>
          </a:p>
          <a:p>
            <a:pPr lvl="1"/>
            <a:r>
              <a:rPr lang="x-none" noProof="0" smtClean="0"/>
              <a:t>Second level</a:t>
            </a:r>
          </a:p>
          <a:p>
            <a:pPr lvl="2"/>
            <a:r>
              <a:rPr lang="x-none" noProof="0" smtClean="0"/>
              <a:t>Third level</a:t>
            </a:r>
          </a:p>
          <a:p>
            <a:pPr lvl="3"/>
            <a:r>
              <a:rPr lang="x-none" noProof="0" smtClean="0"/>
              <a:t>Fourth level</a:t>
            </a:r>
          </a:p>
          <a:p>
            <a:pPr lvl="4"/>
            <a:r>
              <a:rPr lang="x-none" noProof="0" smtClean="0"/>
              <a:t>Fifth level</a:t>
            </a:r>
            <a:endParaRPr lang="en-GB" noProof="0" dirty="0"/>
          </a:p>
        </p:txBody>
      </p:sp>
    </p:spTree>
    <p:extLst>
      <p:ext uri="{BB962C8B-B14F-4D97-AF65-F5344CB8AC3E}">
        <p14:creationId xmlns:p14="http://schemas.microsoft.com/office/powerpoint/2010/main" val="147404771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A">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8821" y="300335"/>
            <a:ext cx="8586383" cy="4436847"/>
          </a:xfrm>
          <a:custGeom>
            <a:avLst/>
            <a:gdLst>
              <a:gd name="connsiteX0" fmla="*/ 0 w 8312195"/>
              <a:gd name="connsiteY0" fmla="*/ 124208 h 4297852"/>
              <a:gd name="connsiteX1" fmla="*/ 124208 w 8312195"/>
              <a:gd name="connsiteY1" fmla="*/ 0 h 4297852"/>
              <a:gd name="connsiteX2" fmla="*/ 8187987 w 8312195"/>
              <a:gd name="connsiteY2" fmla="*/ 0 h 4297852"/>
              <a:gd name="connsiteX3" fmla="*/ 8312195 w 8312195"/>
              <a:gd name="connsiteY3" fmla="*/ 124208 h 4297852"/>
              <a:gd name="connsiteX4" fmla="*/ 8312195 w 8312195"/>
              <a:gd name="connsiteY4" fmla="*/ 4173644 h 4297852"/>
              <a:gd name="connsiteX5" fmla="*/ 8187987 w 8312195"/>
              <a:gd name="connsiteY5" fmla="*/ 4297852 h 4297852"/>
              <a:gd name="connsiteX6" fmla="*/ 124208 w 8312195"/>
              <a:gd name="connsiteY6" fmla="*/ 4297852 h 4297852"/>
              <a:gd name="connsiteX7" fmla="*/ 0 w 8312195"/>
              <a:gd name="connsiteY7" fmla="*/ 4173644 h 4297852"/>
              <a:gd name="connsiteX8" fmla="*/ 0 w 8312195"/>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124208 w 8323993"/>
              <a:gd name="connsiteY6" fmla="*/ 4297852 h 4297852"/>
              <a:gd name="connsiteX7" fmla="*/ 0 w 8323993"/>
              <a:gd name="connsiteY7" fmla="*/ 4173644 h 4297852"/>
              <a:gd name="connsiteX8" fmla="*/ 0 w 8323993"/>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5891983 w 8323993"/>
              <a:gd name="connsiteY6" fmla="*/ 4294163 h 4297852"/>
              <a:gd name="connsiteX7" fmla="*/ 124208 w 8323993"/>
              <a:gd name="connsiteY7" fmla="*/ 4297852 h 4297852"/>
              <a:gd name="connsiteX8" fmla="*/ 0 w 8323993"/>
              <a:gd name="connsiteY8" fmla="*/ 4173644 h 4297852"/>
              <a:gd name="connsiteX9" fmla="*/ 0 w 8323993"/>
              <a:gd name="connsiteY9" fmla="*/ 124208 h 429785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891983 w 8323993"/>
              <a:gd name="connsiteY7" fmla="*/ 4294163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008539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425258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31"/>
              <a:gd name="connsiteY0" fmla="*/ 124208 h 4297852"/>
              <a:gd name="connsiteX1" fmla="*/ 124208 w 8324031"/>
              <a:gd name="connsiteY1" fmla="*/ 0 h 4297852"/>
              <a:gd name="connsiteX2" fmla="*/ 8187987 w 8324031"/>
              <a:gd name="connsiteY2" fmla="*/ 0 h 4297852"/>
              <a:gd name="connsiteX3" fmla="*/ 8312195 w 8324031"/>
              <a:gd name="connsiteY3" fmla="*/ 124208 h 4297852"/>
              <a:gd name="connsiteX4" fmla="*/ 8323993 w 8324031"/>
              <a:gd name="connsiteY4" fmla="*/ 2592617 h 4297852"/>
              <a:gd name="connsiteX5" fmla="*/ 8178462 w 8324031"/>
              <a:gd name="connsiteY5" fmla="*/ 2926252 h 4297852"/>
              <a:gd name="connsiteX6" fmla="*/ 6278990 w 8324031"/>
              <a:gd name="connsiteY6" fmla="*/ 4047649 h 4297852"/>
              <a:gd name="connsiteX7" fmla="*/ 5425258 w 8324031"/>
              <a:gd name="connsiteY7" fmla="*/ 4296544 h 4297852"/>
              <a:gd name="connsiteX8" fmla="*/ 124208 w 8324031"/>
              <a:gd name="connsiteY8" fmla="*/ 4297852 h 4297852"/>
              <a:gd name="connsiteX9" fmla="*/ 0 w 8324031"/>
              <a:gd name="connsiteY9" fmla="*/ 4173644 h 4297852"/>
              <a:gd name="connsiteX10" fmla="*/ 0 w 8324031"/>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4280"/>
              <a:gd name="connsiteY0" fmla="*/ 124208 h 4297852"/>
              <a:gd name="connsiteX1" fmla="*/ 124208 w 8324280"/>
              <a:gd name="connsiteY1" fmla="*/ 0 h 4297852"/>
              <a:gd name="connsiteX2" fmla="*/ 8187987 w 8324280"/>
              <a:gd name="connsiteY2" fmla="*/ 0 h 4297852"/>
              <a:gd name="connsiteX3" fmla="*/ 8312195 w 8324280"/>
              <a:gd name="connsiteY3" fmla="*/ 124208 h 4297852"/>
              <a:gd name="connsiteX4" fmla="*/ 8323993 w 8324280"/>
              <a:gd name="connsiteY4" fmla="*/ 2592617 h 4297852"/>
              <a:gd name="connsiteX5" fmla="*/ 8178462 w 8324280"/>
              <a:gd name="connsiteY5" fmla="*/ 2926252 h 4297852"/>
              <a:gd name="connsiteX6" fmla="*/ 6278990 w 8324280"/>
              <a:gd name="connsiteY6" fmla="*/ 4047649 h 4297852"/>
              <a:gd name="connsiteX7" fmla="*/ 5425258 w 8324280"/>
              <a:gd name="connsiteY7" fmla="*/ 4296544 h 4297852"/>
              <a:gd name="connsiteX8" fmla="*/ 124208 w 8324280"/>
              <a:gd name="connsiteY8" fmla="*/ 4297852 h 4297852"/>
              <a:gd name="connsiteX9" fmla="*/ 0 w 8324280"/>
              <a:gd name="connsiteY9" fmla="*/ 4173644 h 4297852"/>
              <a:gd name="connsiteX10" fmla="*/ 0 w 8324280"/>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03"/>
              <a:gd name="connsiteY0" fmla="*/ 124208 h 4297852"/>
              <a:gd name="connsiteX1" fmla="*/ 124208 w 8324003"/>
              <a:gd name="connsiteY1" fmla="*/ 0 h 4297852"/>
              <a:gd name="connsiteX2" fmla="*/ 8187987 w 8324003"/>
              <a:gd name="connsiteY2" fmla="*/ 0 h 4297852"/>
              <a:gd name="connsiteX3" fmla="*/ 8312195 w 8324003"/>
              <a:gd name="connsiteY3" fmla="*/ 124208 h 4297852"/>
              <a:gd name="connsiteX4" fmla="*/ 8323993 w 8324003"/>
              <a:gd name="connsiteY4" fmla="*/ 2592617 h 4297852"/>
              <a:gd name="connsiteX5" fmla="*/ 8178462 w 8324003"/>
              <a:gd name="connsiteY5" fmla="*/ 2926252 h 4297852"/>
              <a:gd name="connsiteX6" fmla="*/ 6278990 w 8324003"/>
              <a:gd name="connsiteY6" fmla="*/ 4047649 h 4297852"/>
              <a:gd name="connsiteX7" fmla="*/ 5425258 w 8324003"/>
              <a:gd name="connsiteY7" fmla="*/ 4296544 h 4297852"/>
              <a:gd name="connsiteX8" fmla="*/ 124208 w 8324003"/>
              <a:gd name="connsiteY8" fmla="*/ 4297852 h 4297852"/>
              <a:gd name="connsiteX9" fmla="*/ 0 w 8324003"/>
              <a:gd name="connsiteY9" fmla="*/ 4173644 h 4297852"/>
              <a:gd name="connsiteX10" fmla="*/ 0 w 8324003"/>
              <a:gd name="connsiteY10" fmla="*/ 124208 h 429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4003" h="4297852">
                <a:moveTo>
                  <a:pt x="0" y="124208"/>
                </a:moveTo>
                <a:cubicBezTo>
                  <a:pt x="0" y="55610"/>
                  <a:pt x="55610" y="0"/>
                  <a:pt x="124208" y="0"/>
                </a:cubicBezTo>
                <a:lnTo>
                  <a:pt x="8187987" y="0"/>
                </a:lnTo>
                <a:cubicBezTo>
                  <a:pt x="8256585" y="0"/>
                  <a:pt x="8312195" y="55610"/>
                  <a:pt x="8312195" y="124208"/>
                </a:cubicBezTo>
                <a:cubicBezTo>
                  <a:pt x="8312195" y="1474020"/>
                  <a:pt x="8323993" y="1242805"/>
                  <a:pt x="8323993" y="2592617"/>
                </a:cubicBezTo>
                <a:cubicBezTo>
                  <a:pt x="8323993" y="2661215"/>
                  <a:pt x="8328023" y="2814333"/>
                  <a:pt x="8178462" y="2926252"/>
                </a:cubicBezTo>
                <a:lnTo>
                  <a:pt x="6278990" y="4047649"/>
                </a:lnTo>
                <a:cubicBezTo>
                  <a:pt x="5949169" y="4268727"/>
                  <a:pt x="5700310" y="4301685"/>
                  <a:pt x="5425258" y="4296544"/>
                </a:cubicBezTo>
                <a:lnTo>
                  <a:pt x="124208" y="4297852"/>
                </a:lnTo>
                <a:cubicBezTo>
                  <a:pt x="55610" y="4297852"/>
                  <a:pt x="0" y="4242242"/>
                  <a:pt x="0" y="4173644"/>
                </a:cubicBezTo>
                <a:lnTo>
                  <a:pt x="0" y="124208"/>
                </a:lnTo>
                <a:close/>
              </a:path>
            </a:pathLst>
          </a:custGeom>
          <a:gradFill>
            <a:gsLst>
              <a:gs pos="44000">
                <a:schemeClr val="tx1"/>
              </a:gs>
              <a:gs pos="100000">
                <a:schemeClr val="tx2">
                  <a:lumMod val="75000"/>
                </a:schemeClr>
              </a:gs>
            </a:gsLst>
            <a:lin ang="0" scaled="1"/>
          </a:gradFill>
          <a:ln w="19050">
            <a:solidFill>
              <a:schemeClr val="bg1"/>
            </a:solidFill>
          </a:ln>
        </p:spPr>
        <p:txBody>
          <a:bodyPr lIns="288000" tIns="288000" bIns="0" anchor="t" anchorCtr="0">
            <a:normAutofit/>
          </a:bodyPr>
          <a:lstStyle>
            <a:lvl1pPr algn="l">
              <a:lnSpc>
                <a:spcPct val="90000"/>
              </a:lnSpc>
              <a:defRPr sz="5400" b="1" cap="none" baseline="0">
                <a:solidFill>
                  <a:schemeClr val="bg1"/>
                </a:solidFill>
              </a:defRPr>
            </a:lvl1pPr>
          </a:lstStyle>
          <a:p>
            <a:r>
              <a:rPr lang="en-GB" noProof="0" smtClean="0"/>
              <a:t>01. (Add section)</a:t>
            </a:r>
            <a:endParaRPr lang="en-GB" noProof="0"/>
          </a:p>
        </p:txBody>
      </p:sp>
      <p:sp>
        <p:nvSpPr>
          <p:cNvPr id="19" name="Text Placeholder 28"/>
          <p:cNvSpPr>
            <a:spLocks noGrp="1"/>
          </p:cNvSpPr>
          <p:nvPr>
            <p:ph type="body" sz="quarter" idx="13"/>
          </p:nvPr>
        </p:nvSpPr>
        <p:spPr>
          <a:xfrm>
            <a:off x="554050" y="2629635"/>
            <a:ext cx="8035925" cy="477485"/>
          </a:xfrm>
        </p:spPr>
        <p:txBody>
          <a:bodyPr/>
          <a:lstStyle>
            <a:lvl1pPr marL="0" indent="0">
              <a:buNone/>
              <a:defRPr sz="16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Click to edit Master text styles</a:t>
            </a:r>
          </a:p>
        </p:txBody>
      </p:sp>
      <p:sp>
        <p:nvSpPr>
          <p:cNvPr id="20" name="Text Placeholder 28"/>
          <p:cNvSpPr>
            <a:spLocks noGrp="1"/>
          </p:cNvSpPr>
          <p:nvPr>
            <p:ph type="body" sz="quarter" idx="15"/>
          </p:nvPr>
        </p:nvSpPr>
        <p:spPr>
          <a:xfrm>
            <a:off x="554050" y="2075299"/>
            <a:ext cx="8035925" cy="477485"/>
          </a:xfrm>
        </p:spPr>
        <p:txBody>
          <a:bodyPr anchor="b" anchorCtr="0"/>
          <a:lstStyle>
            <a:lvl1pPr marL="0" indent="0">
              <a:buNone/>
              <a:defRPr sz="2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Click to edit Master text styles</a:t>
            </a:r>
          </a:p>
        </p:txBody>
      </p:sp>
      <p:sp>
        <p:nvSpPr>
          <p:cNvPr id="9" name="Date Placeholder 2"/>
          <p:cNvSpPr>
            <a:spLocks noGrp="1"/>
          </p:cNvSpPr>
          <p:nvPr>
            <p:ph type="dt" sz="half" idx="10"/>
          </p:nvPr>
        </p:nvSpPr>
        <p:spPr>
          <a:xfrm>
            <a:off x="1970328" y="4886791"/>
            <a:ext cx="2269191" cy="132608"/>
          </a:xfrm>
        </p:spPr>
        <p:txBody>
          <a:bodyPr/>
          <a:lstStyle/>
          <a:p>
            <a:endParaRPr lang="en-GB" noProof="0" dirty="0"/>
          </a:p>
        </p:txBody>
      </p:sp>
      <p:sp>
        <p:nvSpPr>
          <p:cNvPr id="14" name="Footer Placeholder 3"/>
          <p:cNvSpPr>
            <a:spLocks noGrp="1"/>
          </p:cNvSpPr>
          <p:nvPr>
            <p:ph type="ftr" sz="quarter" idx="11"/>
          </p:nvPr>
        </p:nvSpPr>
        <p:spPr>
          <a:xfrm>
            <a:off x="554195" y="4886791"/>
            <a:ext cx="1416133" cy="132608"/>
          </a:xfrm>
        </p:spPr>
        <p:txBody>
          <a:bodyPr/>
          <a:lstStyle/>
          <a:p>
            <a:r>
              <a:rPr lang="en-GB" noProof="0" dirty="0" smtClean="0"/>
              <a:t>© DHI</a:t>
            </a:r>
            <a:endParaRPr lang="en-GB" noProof="0" dirty="0"/>
          </a:p>
        </p:txBody>
      </p:sp>
      <p:sp>
        <p:nvSpPr>
          <p:cNvPr id="15" name="Slide Number Placeholder 4"/>
          <p:cNvSpPr>
            <a:spLocks noGrp="1"/>
          </p:cNvSpPr>
          <p:nvPr>
            <p:ph type="sldNum" sz="quarter" idx="12"/>
          </p:nvPr>
        </p:nvSpPr>
        <p:spPr>
          <a:xfrm>
            <a:off x="4239519" y="4886791"/>
            <a:ext cx="516591" cy="132608"/>
          </a:xfrm>
        </p:spPr>
        <p:txBody>
          <a:bodyPr/>
          <a:lstStyle/>
          <a:p>
            <a:r>
              <a:rPr lang="en-GB" noProof="0" dirty="0" smtClean="0"/>
              <a:t>#</a:t>
            </a:r>
            <a:fld id="{EC98167B-91FF-498B-85F5-63F1D9402506}" type="slidenum">
              <a:rPr lang="en-GB" noProof="0" smtClean="0"/>
              <a:pPr/>
              <a:t>‹#›</a:t>
            </a:fld>
            <a:r>
              <a:rPr lang="en-GB" noProof="0" dirty="0" smtClean="0"/>
              <a:t>  </a:t>
            </a:r>
            <a:endParaRPr lang="en-GB" noProof="0"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25600" y="4104002"/>
            <a:ext cx="1355040" cy="760651"/>
          </a:xfrm>
          <a:prstGeom prst="rect">
            <a:avLst/>
          </a:prstGeom>
        </p:spPr>
      </p:pic>
    </p:spTree>
    <p:extLst>
      <p:ext uri="{BB962C8B-B14F-4D97-AF65-F5344CB8AC3E}">
        <p14:creationId xmlns:p14="http://schemas.microsoft.com/office/powerpoint/2010/main" val="3333193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noProof="0" smtClean="0"/>
              <a:t>Click to edit Master title style</a:t>
            </a:r>
            <a:endParaRPr lang="en-GB" noProof="0" dirty="0"/>
          </a:p>
        </p:txBody>
      </p:sp>
      <p:sp>
        <p:nvSpPr>
          <p:cNvPr id="3" name="Date Placeholder 2"/>
          <p:cNvSpPr>
            <a:spLocks noGrp="1"/>
          </p:cNvSpPr>
          <p:nvPr>
            <p:ph type="dt" sz="half" idx="10"/>
          </p:nvPr>
        </p:nvSpPr>
        <p:spPr/>
        <p:txBody>
          <a:bodyPr/>
          <a:lstStyle/>
          <a:p>
            <a:endParaRPr lang="en-GB" dirty="0">
              <a:solidFill>
                <a:srgbClr val="51626F"/>
              </a:solidFill>
            </a:endParaRPr>
          </a:p>
        </p:txBody>
      </p:sp>
      <p:sp>
        <p:nvSpPr>
          <p:cNvPr id="4" name="Footer Placeholder 3"/>
          <p:cNvSpPr>
            <a:spLocks noGrp="1"/>
          </p:cNvSpPr>
          <p:nvPr>
            <p:ph type="ftr" sz="quarter" idx="11"/>
          </p:nvPr>
        </p:nvSpPr>
        <p:spPr/>
        <p:txBody>
          <a:bodyPr/>
          <a:lstStyle/>
          <a:p>
            <a:r>
              <a:rPr lang="en-GB" dirty="0" smtClean="0">
                <a:solidFill>
                  <a:srgbClr val="51626F"/>
                </a:solidFill>
              </a:rPr>
              <a:t>© DHI</a:t>
            </a:r>
            <a:endParaRPr lang="en-GB" dirty="0">
              <a:solidFill>
                <a:srgbClr val="51626F"/>
              </a:solidFill>
            </a:endParaRPr>
          </a:p>
        </p:txBody>
      </p:sp>
      <p:sp>
        <p:nvSpPr>
          <p:cNvPr id="5" name="Slide Number Placeholder 4"/>
          <p:cNvSpPr>
            <a:spLocks noGrp="1"/>
          </p:cNvSpPr>
          <p:nvPr>
            <p:ph type="sldNum" sz="quarter" idx="12"/>
          </p:nvPr>
        </p:nvSpPr>
        <p:spPr/>
        <p:txBody>
          <a:bodyPr/>
          <a:lstStyle/>
          <a:p>
            <a:r>
              <a:rPr lang="en-GB" dirty="0" smtClean="0">
                <a:solidFill>
                  <a:srgbClr val="51626F"/>
                </a:solidFill>
              </a:rPr>
              <a:t>#</a:t>
            </a:r>
            <a:fld id="{EC98167B-91FF-498B-85F5-63F1D9402506}" type="slidenum">
              <a:rPr lang="en-GB" smtClean="0">
                <a:solidFill>
                  <a:srgbClr val="51626F"/>
                </a:solidFill>
              </a:rPr>
              <a:pPr/>
              <a:t>‹#›</a:t>
            </a:fld>
            <a:r>
              <a:rPr lang="en-GB" dirty="0" smtClean="0">
                <a:solidFill>
                  <a:srgbClr val="51626F"/>
                </a:solidFill>
              </a:rPr>
              <a:t>  </a:t>
            </a:r>
            <a:endParaRPr lang="en-GB" dirty="0">
              <a:solidFill>
                <a:srgbClr val="51626F"/>
              </a:solidFill>
            </a:endParaRPr>
          </a:p>
        </p:txBody>
      </p:sp>
      <p:sp>
        <p:nvSpPr>
          <p:cNvPr id="9" name="Rectangle 8"/>
          <p:cNvSpPr/>
          <p:nvPr userDrawn="1"/>
        </p:nvSpPr>
        <p:spPr>
          <a:xfrm flipV="1">
            <a:off x="0" y="5086512"/>
            <a:ext cx="9144000" cy="56988"/>
          </a:xfrm>
          <a:prstGeom prst="rect">
            <a:avLst/>
          </a:prstGeom>
          <a:gradFill flip="none" rotWithShape="1">
            <a:gsLst>
              <a:gs pos="44000">
                <a:schemeClr val="tx2"/>
              </a:gs>
              <a:gs pos="100000">
                <a:schemeClr val="tx2">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Content Placeholder 6"/>
          <p:cNvSpPr>
            <a:spLocks noGrp="1"/>
          </p:cNvSpPr>
          <p:nvPr>
            <p:ph sz="quarter" idx="13"/>
          </p:nvPr>
        </p:nvSpPr>
        <p:spPr>
          <a:xfrm>
            <a:off x="554046" y="1192307"/>
            <a:ext cx="8035925" cy="3092823"/>
          </a:xfrm>
        </p:spPr>
        <p:txBody>
          <a:bodyPr/>
          <a:lstStyle>
            <a:lvl1pPr marL="270000" indent="-270000">
              <a:buFont typeface="Arial" pitchFamily="34" charset="0"/>
              <a:buChar char="•"/>
              <a:defRPr>
                <a:solidFill>
                  <a:schemeClr val="accent3"/>
                </a:solidFill>
              </a:defRPr>
            </a:lvl1pPr>
            <a:lvl2pPr marL="540000" indent="-270000">
              <a:buFont typeface="Arial" pitchFamily="34" charset="0"/>
              <a:buChar char="−"/>
              <a:defRPr>
                <a:solidFill>
                  <a:schemeClr val="accent3"/>
                </a:solidFill>
              </a:defRPr>
            </a:lvl2pPr>
            <a:lvl3pPr marL="810000" indent="-270000">
              <a:buFont typeface="Arial" pitchFamily="34" charset="0"/>
              <a:buChar char="•"/>
              <a:defRPr>
                <a:solidFill>
                  <a:schemeClr val="accent3"/>
                </a:solidFill>
              </a:defRPr>
            </a:lvl3pPr>
            <a:lvl4pPr marL="1080000" indent="-270000">
              <a:buFont typeface="Arial" pitchFamily="34" charset="0"/>
              <a:buChar char="−"/>
              <a:defRPr>
                <a:solidFill>
                  <a:schemeClr val="accent3"/>
                </a:solidFill>
              </a:defRPr>
            </a:lvl4pPr>
            <a:lvl5pPr marL="1350000" indent="-270000">
              <a:defRPr>
                <a:solidFill>
                  <a:schemeClr val="accent3"/>
                </a:solidFill>
              </a:defRPr>
            </a:lvl5pPr>
          </a:lstStyle>
          <a:p>
            <a:pPr lvl="0"/>
            <a:r>
              <a:rPr lang="x-none" noProof="0" smtClean="0"/>
              <a:t>Click to edit Master text styles</a:t>
            </a:r>
          </a:p>
          <a:p>
            <a:pPr lvl="1"/>
            <a:r>
              <a:rPr lang="x-none" noProof="0" smtClean="0"/>
              <a:t>Second level</a:t>
            </a:r>
          </a:p>
          <a:p>
            <a:pPr lvl="2"/>
            <a:r>
              <a:rPr lang="x-none" noProof="0" smtClean="0"/>
              <a:t>Third level</a:t>
            </a:r>
          </a:p>
          <a:p>
            <a:pPr lvl="3"/>
            <a:r>
              <a:rPr lang="x-none" noProof="0" smtClean="0"/>
              <a:t>Fourth level</a:t>
            </a:r>
          </a:p>
          <a:p>
            <a:pPr lvl="4"/>
            <a:r>
              <a:rPr lang="x-none" noProof="0" smtClean="0"/>
              <a:t>Fifth level</a:t>
            </a:r>
            <a:endParaRPr lang="en-GB" noProof="0" dirty="0"/>
          </a:p>
        </p:txBody>
      </p:sp>
    </p:spTree>
    <p:extLst>
      <p:ext uri="{BB962C8B-B14F-4D97-AF65-F5344CB8AC3E}">
        <p14:creationId xmlns:p14="http://schemas.microsoft.com/office/powerpoint/2010/main" val="205743880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noProof="0" smtClean="0"/>
              <a:t>Click to edit Master title style</a:t>
            </a:r>
            <a:endParaRPr lang="en-GB" noProof="0"/>
          </a:p>
        </p:txBody>
      </p:sp>
      <p:sp>
        <p:nvSpPr>
          <p:cNvPr id="3" name="Date Placeholder 2"/>
          <p:cNvSpPr>
            <a:spLocks noGrp="1"/>
          </p:cNvSpPr>
          <p:nvPr>
            <p:ph type="dt" sz="half" idx="10"/>
          </p:nvPr>
        </p:nvSpPr>
        <p:spPr/>
        <p:txBody>
          <a:bodyPr/>
          <a:lstStyle/>
          <a:p>
            <a:endParaRPr lang="en-GB" dirty="0">
              <a:solidFill>
                <a:srgbClr val="51626F"/>
              </a:solidFill>
            </a:endParaRPr>
          </a:p>
        </p:txBody>
      </p:sp>
      <p:sp>
        <p:nvSpPr>
          <p:cNvPr id="4" name="Footer Placeholder 3"/>
          <p:cNvSpPr>
            <a:spLocks noGrp="1"/>
          </p:cNvSpPr>
          <p:nvPr>
            <p:ph type="ftr" sz="quarter" idx="11"/>
          </p:nvPr>
        </p:nvSpPr>
        <p:spPr/>
        <p:txBody>
          <a:bodyPr/>
          <a:lstStyle/>
          <a:p>
            <a:r>
              <a:rPr lang="en-GB" dirty="0" smtClean="0">
                <a:solidFill>
                  <a:srgbClr val="51626F"/>
                </a:solidFill>
              </a:rPr>
              <a:t>© DHI</a:t>
            </a:r>
            <a:endParaRPr lang="en-GB" dirty="0">
              <a:solidFill>
                <a:srgbClr val="51626F"/>
              </a:solidFill>
            </a:endParaRPr>
          </a:p>
        </p:txBody>
      </p:sp>
      <p:sp>
        <p:nvSpPr>
          <p:cNvPr id="5" name="Slide Number Placeholder 4"/>
          <p:cNvSpPr>
            <a:spLocks noGrp="1"/>
          </p:cNvSpPr>
          <p:nvPr>
            <p:ph type="sldNum" sz="quarter" idx="12"/>
          </p:nvPr>
        </p:nvSpPr>
        <p:spPr/>
        <p:txBody>
          <a:bodyPr/>
          <a:lstStyle/>
          <a:p>
            <a:r>
              <a:rPr lang="en-GB" dirty="0" smtClean="0">
                <a:solidFill>
                  <a:srgbClr val="51626F"/>
                </a:solidFill>
              </a:rPr>
              <a:t>#</a:t>
            </a:r>
            <a:fld id="{EC98167B-91FF-498B-85F5-63F1D9402506}" type="slidenum">
              <a:rPr lang="en-GB" smtClean="0">
                <a:solidFill>
                  <a:srgbClr val="51626F"/>
                </a:solidFill>
              </a:rPr>
              <a:pPr/>
              <a:t>‹#›</a:t>
            </a:fld>
            <a:r>
              <a:rPr lang="en-GB" dirty="0" smtClean="0">
                <a:solidFill>
                  <a:srgbClr val="51626F"/>
                </a:solidFill>
              </a:rPr>
              <a:t>  </a:t>
            </a:r>
            <a:endParaRPr lang="en-GB" dirty="0">
              <a:solidFill>
                <a:srgbClr val="51626F"/>
              </a:solidFill>
            </a:endParaRPr>
          </a:p>
        </p:txBody>
      </p:sp>
      <p:sp>
        <p:nvSpPr>
          <p:cNvPr id="9" name="Rectangle 8"/>
          <p:cNvSpPr/>
          <p:nvPr userDrawn="1"/>
        </p:nvSpPr>
        <p:spPr>
          <a:xfrm flipV="1">
            <a:off x="0" y="5086512"/>
            <a:ext cx="9144000" cy="56988"/>
          </a:xfrm>
          <a:prstGeom prst="rect">
            <a:avLst/>
          </a:prstGeom>
          <a:gradFill flip="none" rotWithShape="1">
            <a:gsLst>
              <a:gs pos="44000">
                <a:schemeClr val="accent4"/>
              </a:gs>
              <a:gs pos="100000">
                <a:schemeClr val="accent4">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Content Placeholder 6"/>
          <p:cNvSpPr>
            <a:spLocks noGrp="1"/>
          </p:cNvSpPr>
          <p:nvPr>
            <p:ph sz="quarter" idx="13"/>
          </p:nvPr>
        </p:nvSpPr>
        <p:spPr>
          <a:xfrm>
            <a:off x="554046" y="1192307"/>
            <a:ext cx="8035925" cy="3092823"/>
          </a:xfrm>
        </p:spPr>
        <p:txBody>
          <a:bodyPr/>
          <a:lstStyle>
            <a:lvl1pPr marL="270000" indent="-270000">
              <a:buFont typeface="Arial" pitchFamily="34" charset="0"/>
              <a:buChar char="•"/>
              <a:defRPr>
                <a:solidFill>
                  <a:schemeClr val="accent3"/>
                </a:solidFill>
              </a:defRPr>
            </a:lvl1pPr>
            <a:lvl2pPr marL="540000" indent="-270000">
              <a:buFont typeface="Arial" pitchFamily="34" charset="0"/>
              <a:buChar char="−"/>
              <a:defRPr>
                <a:solidFill>
                  <a:schemeClr val="accent3"/>
                </a:solidFill>
              </a:defRPr>
            </a:lvl2pPr>
            <a:lvl3pPr marL="810000" indent="-270000">
              <a:buFont typeface="Arial" pitchFamily="34" charset="0"/>
              <a:buChar char="•"/>
              <a:defRPr>
                <a:solidFill>
                  <a:schemeClr val="accent3"/>
                </a:solidFill>
              </a:defRPr>
            </a:lvl3pPr>
            <a:lvl4pPr marL="1080000" indent="-270000">
              <a:buFont typeface="Arial" pitchFamily="34" charset="0"/>
              <a:buChar char="−"/>
              <a:defRPr>
                <a:solidFill>
                  <a:schemeClr val="accent3"/>
                </a:solidFill>
              </a:defRPr>
            </a:lvl4pPr>
            <a:lvl5pPr marL="1350000" indent="-270000">
              <a:defRPr>
                <a:solidFill>
                  <a:schemeClr val="accent3"/>
                </a:solidFill>
              </a:defRPr>
            </a:lvl5pPr>
          </a:lstStyle>
          <a:p>
            <a:pPr lvl="0"/>
            <a:r>
              <a:rPr lang="x-none" noProof="0" smtClean="0"/>
              <a:t>Click to edit Master text styles</a:t>
            </a:r>
          </a:p>
          <a:p>
            <a:pPr lvl="1"/>
            <a:r>
              <a:rPr lang="x-none" noProof="0" smtClean="0"/>
              <a:t>Second level</a:t>
            </a:r>
          </a:p>
          <a:p>
            <a:pPr lvl="2"/>
            <a:r>
              <a:rPr lang="x-none" noProof="0" smtClean="0"/>
              <a:t>Third level</a:t>
            </a:r>
          </a:p>
          <a:p>
            <a:pPr lvl="3"/>
            <a:r>
              <a:rPr lang="x-none" noProof="0" smtClean="0"/>
              <a:t>Fourth level</a:t>
            </a:r>
          </a:p>
          <a:p>
            <a:pPr lvl="4"/>
            <a:r>
              <a:rPr lang="x-none" noProof="0" smtClean="0"/>
              <a:t>Fifth level</a:t>
            </a:r>
            <a:endParaRPr lang="en-GB" noProof="0" dirty="0"/>
          </a:p>
        </p:txBody>
      </p:sp>
    </p:spTree>
    <p:extLst>
      <p:ext uri="{BB962C8B-B14F-4D97-AF65-F5344CB8AC3E}">
        <p14:creationId xmlns:p14="http://schemas.microsoft.com/office/powerpoint/2010/main" val="278878344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A dou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noProof="0" smtClean="0"/>
              <a:t>Click to edit Master title style</a:t>
            </a:r>
            <a:endParaRPr lang="en-GB" noProof="0"/>
          </a:p>
        </p:txBody>
      </p:sp>
      <p:sp>
        <p:nvSpPr>
          <p:cNvPr id="3" name="Date Placeholder 2"/>
          <p:cNvSpPr>
            <a:spLocks noGrp="1"/>
          </p:cNvSpPr>
          <p:nvPr>
            <p:ph type="dt" sz="half" idx="10"/>
          </p:nvPr>
        </p:nvSpPr>
        <p:spPr/>
        <p:txBody>
          <a:bodyPr/>
          <a:lstStyle/>
          <a:p>
            <a:endParaRPr lang="en-GB" dirty="0">
              <a:solidFill>
                <a:srgbClr val="51626F"/>
              </a:solidFill>
            </a:endParaRPr>
          </a:p>
        </p:txBody>
      </p:sp>
      <p:sp>
        <p:nvSpPr>
          <p:cNvPr id="4" name="Footer Placeholder 3"/>
          <p:cNvSpPr>
            <a:spLocks noGrp="1"/>
          </p:cNvSpPr>
          <p:nvPr>
            <p:ph type="ftr" sz="quarter" idx="11"/>
          </p:nvPr>
        </p:nvSpPr>
        <p:spPr/>
        <p:txBody>
          <a:bodyPr/>
          <a:lstStyle/>
          <a:p>
            <a:r>
              <a:rPr lang="en-GB" dirty="0" smtClean="0">
                <a:solidFill>
                  <a:srgbClr val="51626F"/>
                </a:solidFill>
              </a:rPr>
              <a:t>© DHI</a:t>
            </a:r>
            <a:endParaRPr lang="en-GB" dirty="0">
              <a:solidFill>
                <a:srgbClr val="51626F"/>
              </a:solidFill>
            </a:endParaRPr>
          </a:p>
        </p:txBody>
      </p:sp>
      <p:sp>
        <p:nvSpPr>
          <p:cNvPr id="5" name="Slide Number Placeholder 4"/>
          <p:cNvSpPr>
            <a:spLocks noGrp="1"/>
          </p:cNvSpPr>
          <p:nvPr>
            <p:ph type="sldNum" sz="quarter" idx="12"/>
          </p:nvPr>
        </p:nvSpPr>
        <p:spPr/>
        <p:txBody>
          <a:bodyPr/>
          <a:lstStyle/>
          <a:p>
            <a:r>
              <a:rPr lang="en-GB" dirty="0" smtClean="0">
                <a:solidFill>
                  <a:srgbClr val="51626F"/>
                </a:solidFill>
              </a:rPr>
              <a:t>#</a:t>
            </a:r>
            <a:fld id="{EC98167B-91FF-498B-85F5-63F1D9402506}" type="slidenum">
              <a:rPr lang="en-GB" smtClean="0">
                <a:solidFill>
                  <a:srgbClr val="51626F"/>
                </a:solidFill>
              </a:rPr>
              <a:pPr/>
              <a:t>‹#›</a:t>
            </a:fld>
            <a:r>
              <a:rPr lang="en-GB" dirty="0" smtClean="0">
                <a:solidFill>
                  <a:srgbClr val="51626F"/>
                </a:solidFill>
              </a:rPr>
              <a:t>  </a:t>
            </a:r>
            <a:endParaRPr lang="en-GB" dirty="0">
              <a:solidFill>
                <a:srgbClr val="51626F"/>
              </a:solidFill>
            </a:endParaRPr>
          </a:p>
        </p:txBody>
      </p:sp>
      <p:sp>
        <p:nvSpPr>
          <p:cNvPr id="7" name="Content Placeholder 6"/>
          <p:cNvSpPr>
            <a:spLocks noGrp="1"/>
          </p:cNvSpPr>
          <p:nvPr>
            <p:ph sz="quarter" idx="13"/>
          </p:nvPr>
        </p:nvSpPr>
        <p:spPr>
          <a:xfrm>
            <a:off x="554039" y="1192307"/>
            <a:ext cx="3740944" cy="3092823"/>
          </a:xfrm>
        </p:spPr>
        <p:txBody>
          <a:bodyPr/>
          <a:lstStyle>
            <a:lvl1pPr marL="270000" indent="-270000">
              <a:buFont typeface="Arial" pitchFamily="34" charset="0"/>
              <a:buChar char="•"/>
              <a:defRPr>
                <a:solidFill>
                  <a:schemeClr val="accent3"/>
                </a:solidFill>
              </a:defRPr>
            </a:lvl1pPr>
            <a:lvl2pPr marL="540000" indent="-270000">
              <a:buFont typeface="Arial" pitchFamily="34" charset="0"/>
              <a:buChar char="−"/>
              <a:defRPr>
                <a:solidFill>
                  <a:schemeClr val="accent3"/>
                </a:solidFill>
              </a:defRPr>
            </a:lvl2pPr>
            <a:lvl3pPr marL="810000" indent="-270000">
              <a:buFont typeface="Arial" pitchFamily="34" charset="0"/>
              <a:buChar char="•"/>
              <a:defRPr>
                <a:solidFill>
                  <a:schemeClr val="accent3"/>
                </a:solidFill>
              </a:defRPr>
            </a:lvl3pPr>
            <a:lvl4pPr marL="1080000" indent="-270000">
              <a:buFont typeface="Arial" pitchFamily="34" charset="0"/>
              <a:buChar char="−"/>
              <a:defRPr>
                <a:solidFill>
                  <a:schemeClr val="accent3"/>
                </a:solidFill>
              </a:defRPr>
            </a:lvl4pPr>
            <a:lvl5pPr marL="1350000" indent="-270000">
              <a:defRPr>
                <a:solidFill>
                  <a:schemeClr val="accent3"/>
                </a:solidFill>
              </a:defRPr>
            </a:lvl5pPr>
          </a:lstStyle>
          <a:p>
            <a:pPr lvl="0"/>
            <a:r>
              <a:rPr lang="x-none" noProof="0" smtClean="0"/>
              <a:t>Click to edit Master text styles</a:t>
            </a:r>
          </a:p>
          <a:p>
            <a:pPr lvl="1"/>
            <a:r>
              <a:rPr lang="x-none" noProof="0" smtClean="0"/>
              <a:t>Second level</a:t>
            </a:r>
          </a:p>
          <a:p>
            <a:pPr lvl="2"/>
            <a:r>
              <a:rPr lang="x-none" noProof="0" smtClean="0"/>
              <a:t>Third level</a:t>
            </a:r>
          </a:p>
          <a:p>
            <a:pPr lvl="3"/>
            <a:r>
              <a:rPr lang="x-none" noProof="0" smtClean="0"/>
              <a:t>Fourth level</a:t>
            </a:r>
          </a:p>
          <a:p>
            <a:pPr lvl="4"/>
            <a:r>
              <a:rPr lang="x-none" noProof="0" smtClean="0"/>
              <a:t>Fifth level</a:t>
            </a:r>
            <a:endParaRPr lang="en-GB" noProof="0" dirty="0"/>
          </a:p>
        </p:txBody>
      </p:sp>
      <p:sp>
        <p:nvSpPr>
          <p:cNvPr id="8" name="Content Placeholder 6"/>
          <p:cNvSpPr>
            <a:spLocks noGrp="1"/>
          </p:cNvSpPr>
          <p:nvPr>
            <p:ph sz="quarter" idx="14"/>
          </p:nvPr>
        </p:nvSpPr>
        <p:spPr>
          <a:xfrm>
            <a:off x="4849019" y="1192307"/>
            <a:ext cx="3740944" cy="3092823"/>
          </a:xfrm>
        </p:spPr>
        <p:txBody>
          <a:bodyPr/>
          <a:lstStyle>
            <a:lvl1pPr marL="270000" indent="-270000">
              <a:buFont typeface="Arial" pitchFamily="34" charset="0"/>
              <a:buChar char="•"/>
              <a:defRPr>
                <a:solidFill>
                  <a:schemeClr val="accent3"/>
                </a:solidFill>
              </a:defRPr>
            </a:lvl1pPr>
            <a:lvl2pPr marL="540000" indent="-270000">
              <a:buFont typeface="Arial" pitchFamily="34" charset="0"/>
              <a:buChar char="−"/>
              <a:defRPr>
                <a:solidFill>
                  <a:schemeClr val="accent3"/>
                </a:solidFill>
              </a:defRPr>
            </a:lvl2pPr>
            <a:lvl3pPr marL="810000" indent="-270000">
              <a:buFont typeface="Arial" pitchFamily="34" charset="0"/>
              <a:buChar char="•"/>
              <a:defRPr>
                <a:solidFill>
                  <a:schemeClr val="accent3"/>
                </a:solidFill>
              </a:defRPr>
            </a:lvl3pPr>
            <a:lvl4pPr marL="1080000" indent="-270000" defTabSz="914400">
              <a:buFont typeface="Arial" pitchFamily="34" charset="0"/>
              <a:buChar char="−"/>
              <a:defRPr>
                <a:solidFill>
                  <a:schemeClr val="accent3"/>
                </a:solidFill>
              </a:defRPr>
            </a:lvl4pPr>
            <a:lvl5pPr marL="1350000" indent="-270000">
              <a:defRPr>
                <a:solidFill>
                  <a:schemeClr val="accent3"/>
                </a:solidFill>
              </a:defRPr>
            </a:lvl5pPr>
          </a:lstStyle>
          <a:p>
            <a:pPr lvl="0"/>
            <a:r>
              <a:rPr lang="x-none" noProof="0" smtClean="0"/>
              <a:t>Click to edit Master text styles</a:t>
            </a:r>
          </a:p>
          <a:p>
            <a:pPr lvl="1"/>
            <a:r>
              <a:rPr lang="x-none" noProof="0" smtClean="0"/>
              <a:t>Second level</a:t>
            </a:r>
          </a:p>
          <a:p>
            <a:pPr lvl="2"/>
            <a:r>
              <a:rPr lang="x-none" noProof="0" smtClean="0"/>
              <a:t>Third level</a:t>
            </a:r>
          </a:p>
          <a:p>
            <a:pPr lvl="3"/>
            <a:r>
              <a:rPr lang="x-none" noProof="0" smtClean="0"/>
              <a:t>Fourth level</a:t>
            </a:r>
          </a:p>
          <a:p>
            <a:pPr lvl="4"/>
            <a:r>
              <a:rPr lang="x-none" noProof="0" smtClean="0"/>
              <a:t>Fifth level</a:t>
            </a:r>
            <a:endParaRPr lang="en-GB" noProof="0" dirty="0"/>
          </a:p>
        </p:txBody>
      </p:sp>
      <p:sp>
        <p:nvSpPr>
          <p:cNvPr id="9" name="Text Placeholder 28"/>
          <p:cNvSpPr>
            <a:spLocks noGrp="1"/>
          </p:cNvSpPr>
          <p:nvPr>
            <p:ph type="body" sz="quarter" idx="21" hasCustomPrompt="1"/>
          </p:nvPr>
        </p:nvSpPr>
        <p:spPr>
          <a:xfrm>
            <a:off x="4849027" y="4360931"/>
            <a:ext cx="3740799"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smtClean="0"/>
              <a:t>Legend</a:t>
            </a:r>
          </a:p>
        </p:txBody>
      </p:sp>
    </p:spTree>
    <p:extLst>
      <p:ext uri="{BB962C8B-B14F-4D97-AF65-F5344CB8AC3E}">
        <p14:creationId xmlns:p14="http://schemas.microsoft.com/office/powerpoint/2010/main" val="151248945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B dou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noProof="0" smtClean="0"/>
              <a:t>Click to edit Master title style</a:t>
            </a:r>
            <a:endParaRPr lang="en-GB" noProof="0"/>
          </a:p>
        </p:txBody>
      </p:sp>
      <p:sp>
        <p:nvSpPr>
          <p:cNvPr id="3" name="Date Placeholder 2"/>
          <p:cNvSpPr>
            <a:spLocks noGrp="1"/>
          </p:cNvSpPr>
          <p:nvPr>
            <p:ph type="dt" sz="half" idx="10"/>
          </p:nvPr>
        </p:nvSpPr>
        <p:spPr/>
        <p:txBody>
          <a:bodyPr/>
          <a:lstStyle/>
          <a:p>
            <a:endParaRPr lang="en-GB" dirty="0">
              <a:solidFill>
                <a:srgbClr val="51626F"/>
              </a:solidFill>
            </a:endParaRPr>
          </a:p>
        </p:txBody>
      </p:sp>
      <p:sp>
        <p:nvSpPr>
          <p:cNvPr id="4" name="Footer Placeholder 3"/>
          <p:cNvSpPr>
            <a:spLocks noGrp="1"/>
          </p:cNvSpPr>
          <p:nvPr>
            <p:ph type="ftr" sz="quarter" idx="11"/>
          </p:nvPr>
        </p:nvSpPr>
        <p:spPr/>
        <p:txBody>
          <a:bodyPr/>
          <a:lstStyle/>
          <a:p>
            <a:r>
              <a:rPr lang="en-GB" dirty="0" smtClean="0">
                <a:solidFill>
                  <a:srgbClr val="51626F"/>
                </a:solidFill>
              </a:rPr>
              <a:t>© DHI</a:t>
            </a:r>
            <a:endParaRPr lang="en-GB" dirty="0">
              <a:solidFill>
                <a:srgbClr val="51626F"/>
              </a:solidFill>
            </a:endParaRPr>
          </a:p>
        </p:txBody>
      </p:sp>
      <p:sp>
        <p:nvSpPr>
          <p:cNvPr id="5" name="Slide Number Placeholder 4"/>
          <p:cNvSpPr>
            <a:spLocks noGrp="1"/>
          </p:cNvSpPr>
          <p:nvPr>
            <p:ph type="sldNum" sz="quarter" idx="12"/>
          </p:nvPr>
        </p:nvSpPr>
        <p:spPr/>
        <p:txBody>
          <a:bodyPr/>
          <a:lstStyle/>
          <a:p>
            <a:r>
              <a:rPr lang="en-GB" dirty="0" smtClean="0">
                <a:solidFill>
                  <a:srgbClr val="51626F"/>
                </a:solidFill>
              </a:rPr>
              <a:t>#</a:t>
            </a:r>
            <a:fld id="{EC98167B-91FF-498B-85F5-63F1D9402506}" type="slidenum">
              <a:rPr lang="en-GB" smtClean="0">
                <a:solidFill>
                  <a:srgbClr val="51626F"/>
                </a:solidFill>
              </a:rPr>
              <a:pPr/>
              <a:t>‹#›</a:t>
            </a:fld>
            <a:r>
              <a:rPr lang="en-GB" dirty="0" smtClean="0">
                <a:solidFill>
                  <a:srgbClr val="51626F"/>
                </a:solidFill>
              </a:rPr>
              <a:t>  </a:t>
            </a:r>
            <a:endParaRPr lang="en-GB" dirty="0">
              <a:solidFill>
                <a:srgbClr val="51626F"/>
              </a:solidFill>
            </a:endParaRPr>
          </a:p>
        </p:txBody>
      </p:sp>
      <p:sp>
        <p:nvSpPr>
          <p:cNvPr id="9" name="Rectangle 8"/>
          <p:cNvSpPr/>
          <p:nvPr userDrawn="1"/>
        </p:nvSpPr>
        <p:spPr>
          <a:xfrm flipV="1">
            <a:off x="0" y="5086512"/>
            <a:ext cx="9144000" cy="56988"/>
          </a:xfrm>
          <a:prstGeom prst="rect">
            <a:avLst/>
          </a:prstGeom>
          <a:gradFill flip="none" rotWithShape="1">
            <a:gsLst>
              <a:gs pos="44000">
                <a:schemeClr val="tx2"/>
              </a:gs>
              <a:gs pos="100000">
                <a:schemeClr val="tx2">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1" name="Text Placeholder 28"/>
          <p:cNvSpPr>
            <a:spLocks noGrp="1"/>
          </p:cNvSpPr>
          <p:nvPr>
            <p:ph type="body" sz="quarter" idx="21" hasCustomPrompt="1"/>
          </p:nvPr>
        </p:nvSpPr>
        <p:spPr>
          <a:xfrm>
            <a:off x="4849027" y="4360931"/>
            <a:ext cx="3740799"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smtClean="0"/>
              <a:t>Legend</a:t>
            </a:r>
          </a:p>
        </p:txBody>
      </p:sp>
      <p:sp>
        <p:nvSpPr>
          <p:cNvPr id="16" name="Content Placeholder 6"/>
          <p:cNvSpPr>
            <a:spLocks noGrp="1"/>
          </p:cNvSpPr>
          <p:nvPr>
            <p:ph sz="quarter" idx="13"/>
          </p:nvPr>
        </p:nvSpPr>
        <p:spPr>
          <a:xfrm>
            <a:off x="554039" y="1192307"/>
            <a:ext cx="3740944" cy="3092823"/>
          </a:xfrm>
        </p:spPr>
        <p:txBody>
          <a:bodyPr/>
          <a:lstStyle>
            <a:lvl1pPr marL="270000" indent="-270000">
              <a:buFont typeface="Arial" pitchFamily="34" charset="0"/>
              <a:buChar char="•"/>
              <a:defRPr>
                <a:solidFill>
                  <a:schemeClr val="accent3"/>
                </a:solidFill>
              </a:defRPr>
            </a:lvl1pPr>
            <a:lvl2pPr marL="540000" indent="-270000">
              <a:buFont typeface="Arial" pitchFamily="34" charset="0"/>
              <a:buChar char="−"/>
              <a:defRPr>
                <a:solidFill>
                  <a:schemeClr val="accent3"/>
                </a:solidFill>
              </a:defRPr>
            </a:lvl2pPr>
            <a:lvl3pPr marL="810000" indent="-270000">
              <a:buFont typeface="Arial" pitchFamily="34" charset="0"/>
              <a:buChar char="•"/>
              <a:defRPr>
                <a:solidFill>
                  <a:schemeClr val="accent3"/>
                </a:solidFill>
              </a:defRPr>
            </a:lvl3pPr>
            <a:lvl4pPr marL="1080000" indent="-270000">
              <a:buFont typeface="Arial" pitchFamily="34" charset="0"/>
              <a:buChar char="−"/>
              <a:defRPr>
                <a:solidFill>
                  <a:schemeClr val="accent3"/>
                </a:solidFill>
              </a:defRPr>
            </a:lvl4pPr>
            <a:lvl5pPr marL="1350000" indent="-270000">
              <a:defRPr>
                <a:solidFill>
                  <a:schemeClr val="accent3"/>
                </a:solidFill>
              </a:defRPr>
            </a:lvl5pPr>
          </a:lstStyle>
          <a:p>
            <a:pPr lvl="0"/>
            <a:r>
              <a:rPr lang="x-none" noProof="0" smtClean="0"/>
              <a:t>Click to edit Master text styles</a:t>
            </a:r>
          </a:p>
          <a:p>
            <a:pPr lvl="1"/>
            <a:r>
              <a:rPr lang="x-none" noProof="0" smtClean="0"/>
              <a:t>Second level</a:t>
            </a:r>
          </a:p>
          <a:p>
            <a:pPr lvl="2"/>
            <a:r>
              <a:rPr lang="x-none" noProof="0" smtClean="0"/>
              <a:t>Third level</a:t>
            </a:r>
          </a:p>
          <a:p>
            <a:pPr lvl="3"/>
            <a:r>
              <a:rPr lang="x-none" noProof="0" smtClean="0"/>
              <a:t>Fourth level</a:t>
            </a:r>
          </a:p>
          <a:p>
            <a:pPr lvl="4"/>
            <a:r>
              <a:rPr lang="x-none" noProof="0" smtClean="0"/>
              <a:t>Fifth level</a:t>
            </a:r>
            <a:endParaRPr lang="en-GB" noProof="0" dirty="0"/>
          </a:p>
        </p:txBody>
      </p:sp>
      <p:sp>
        <p:nvSpPr>
          <p:cNvPr id="17" name="Content Placeholder 6"/>
          <p:cNvSpPr>
            <a:spLocks noGrp="1"/>
          </p:cNvSpPr>
          <p:nvPr>
            <p:ph sz="quarter" idx="14"/>
          </p:nvPr>
        </p:nvSpPr>
        <p:spPr>
          <a:xfrm>
            <a:off x="4849019" y="1192307"/>
            <a:ext cx="3740944" cy="3092823"/>
          </a:xfrm>
        </p:spPr>
        <p:txBody>
          <a:bodyPr/>
          <a:lstStyle>
            <a:lvl1pPr marL="270000" indent="-270000">
              <a:buFont typeface="Arial" pitchFamily="34" charset="0"/>
              <a:buChar char="•"/>
              <a:defRPr>
                <a:solidFill>
                  <a:schemeClr val="accent3"/>
                </a:solidFill>
              </a:defRPr>
            </a:lvl1pPr>
            <a:lvl2pPr marL="540000" indent="-270000">
              <a:buFont typeface="Arial" pitchFamily="34" charset="0"/>
              <a:buChar char="−"/>
              <a:defRPr>
                <a:solidFill>
                  <a:schemeClr val="accent3"/>
                </a:solidFill>
              </a:defRPr>
            </a:lvl2pPr>
            <a:lvl3pPr marL="810000" indent="-270000">
              <a:buFont typeface="Arial" pitchFamily="34" charset="0"/>
              <a:buChar char="•"/>
              <a:defRPr>
                <a:solidFill>
                  <a:schemeClr val="accent3"/>
                </a:solidFill>
              </a:defRPr>
            </a:lvl3pPr>
            <a:lvl4pPr marL="1080000" indent="-270000" defTabSz="914400">
              <a:buFont typeface="Arial" pitchFamily="34" charset="0"/>
              <a:buChar char="−"/>
              <a:defRPr>
                <a:solidFill>
                  <a:schemeClr val="accent3"/>
                </a:solidFill>
              </a:defRPr>
            </a:lvl4pPr>
            <a:lvl5pPr marL="1350000" indent="-270000">
              <a:defRPr>
                <a:solidFill>
                  <a:schemeClr val="accent3"/>
                </a:solidFill>
              </a:defRPr>
            </a:lvl5pPr>
          </a:lstStyle>
          <a:p>
            <a:pPr lvl="0"/>
            <a:r>
              <a:rPr lang="x-none" noProof="0" smtClean="0"/>
              <a:t>Click to edit Master text styles</a:t>
            </a:r>
          </a:p>
          <a:p>
            <a:pPr lvl="1"/>
            <a:r>
              <a:rPr lang="x-none" noProof="0" smtClean="0"/>
              <a:t>Second level</a:t>
            </a:r>
          </a:p>
          <a:p>
            <a:pPr lvl="2"/>
            <a:r>
              <a:rPr lang="x-none" noProof="0" smtClean="0"/>
              <a:t>Third level</a:t>
            </a:r>
          </a:p>
          <a:p>
            <a:pPr lvl="3"/>
            <a:r>
              <a:rPr lang="x-none" noProof="0" smtClean="0"/>
              <a:t>Fourth level</a:t>
            </a:r>
          </a:p>
          <a:p>
            <a:pPr lvl="4"/>
            <a:r>
              <a:rPr lang="x-none" noProof="0" smtClean="0"/>
              <a:t>Fifth level</a:t>
            </a:r>
            <a:endParaRPr lang="en-GB" noProof="0" dirty="0"/>
          </a:p>
        </p:txBody>
      </p:sp>
    </p:spTree>
    <p:extLst>
      <p:ext uri="{BB962C8B-B14F-4D97-AF65-F5344CB8AC3E}">
        <p14:creationId xmlns:p14="http://schemas.microsoft.com/office/powerpoint/2010/main" val="31731228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C dou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noProof="0" smtClean="0"/>
              <a:t>Click to edit Master title style</a:t>
            </a:r>
            <a:endParaRPr lang="en-GB" noProof="0"/>
          </a:p>
        </p:txBody>
      </p:sp>
      <p:sp>
        <p:nvSpPr>
          <p:cNvPr id="3" name="Date Placeholder 2"/>
          <p:cNvSpPr>
            <a:spLocks noGrp="1"/>
          </p:cNvSpPr>
          <p:nvPr>
            <p:ph type="dt" sz="half" idx="10"/>
          </p:nvPr>
        </p:nvSpPr>
        <p:spPr/>
        <p:txBody>
          <a:bodyPr/>
          <a:lstStyle/>
          <a:p>
            <a:endParaRPr lang="en-GB" dirty="0">
              <a:solidFill>
                <a:srgbClr val="51626F"/>
              </a:solidFill>
            </a:endParaRPr>
          </a:p>
        </p:txBody>
      </p:sp>
      <p:sp>
        <p:nvSpPr>
          <p:cNvPr id="4" name="Footer Placeholder 3"/>
          <p:cNvSpPr>
            <a:spLocks noGrp="1"/>
          </p:cNvSpPr>
          <p:nvPr>
            <p:ph type="ftr" sz="quarter" idx="11"/>
          </p:nvPr>
        </p:nvSpPr>
        <p:spPr/>
        <p:txBody>
          <a:bodyPr/>
          <a:lstStyle/>
          <a:p>
            <a:r>
              <a:rPr lang="en-GB" dirty="0" smtClean="0">
                <a:solidFill>
                  <a:srgbClr val="51626F"/>
                </a:solidFill>
              </a:rPr>
              <a:t>© DHI</a:t>
            </a:r>
            <a:endParaRPr lang="en-GB" dirty="0">
              <a:solidFill>
                <a:srgbClr val="51626F"/>
              </a:solidFill>
            </a:endParaRPr>
          </a:p>
        </p:txBody>
      </p:sp>
      <p:sp>
        <p:nvSpPr>
          <p:cNvPr id="5" name="Slide Number Placeholder 4"/>
          <p:cNvSpPr>
            <a:spLocks noGrp="1"/>
          </p:cNvSpPr>
          <p:nvPr>
            <p:ph type="sldNum" sz="quarter" idx="12"/>
          </p:nvPr>
        </p:nvSpPr>
        <p:spPr/>
        <p:txBody>
          <a:bodyPr/>
          <a:lstStyle/>
          <a:p>
            <a:r>
              <a:rPr lang="en-GB" dirty="0" smtClean="0">
                <a:solidFill>
                  <a:srgbClr val="51626F"/>
                </a:solidFill>
              </a:rPr>
              <a:t>#</a:t>
            </a:r>
            <a:fld id="{EC98167B-91FF-498B-85F5-63F1D9402506}" type="slidenum">
              <a:rPr lang="en-GB" smtClean="0">
                <a:solidFill>
                  <a:srgbClr val="51626F"/>
                </a:solidFill>
              </a:rPr>
              <a:pPr/>
              <a:t>‹#›</a:t>
            </a:fld>
            <a:r>
              <a:rPr lang="en-GB" dirty="0" smtClean="0">
                <a:solidFill>
                  <a:srgbClr val="51626F"/>
                </a:solidFill>
              </a:rPr>
              <a:t>  </a:t>
            </a:r>
            <a:endParaRPr lang="en-GB" dirty="0">
              <a:solidFill>
                <a:srgbClr val="51626F"/>
              </a:solidFill>
            </a:endParaRPr>
          </a:p>
        </p:txBody>
      </p:sp>
      <p:sp>
        <p:nvSpPr>
          <p:cNvPr id="9" name="Rectangle 8"/>
          <p:cNvSpPr/>
          <p:nvPr userDrawn="1"/>
        </p:nvSpPr>
        <p:spPr>
          <a:xfrm flipV="1">
            <a:off x="0" y="5086512"/>
            <a:ext cx="9144000" cy="56988"/>
          </a:xfrm>
          <a:prstGeom prst="rect">
            <a:avLst/>
          </a:prstGeom>
          <a:gradFill flip="none" rotWithShape="1">
            <a:gsLst>
              <a:gs pos="44000">
                <a:schemeClr val="accent4"/>
              </a:gs>
              <a:gs pos="100000">
                <a:schemeClr val="accent4">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1" name="Text Placeholder 28"/>
          <p:cNvSpPr>
            <a:spLocks noGrp="1"/>
          </p:cNvSpPr>
          <p:nvPr>
            <p:ph type="body" sz="quarter" idx="21" hasCustomPrompt="1"/>
          </p:nvPr>
        </p:nvSpPr>
        <p:spPr>
          <a:xfrm>
            <a:off x="4849027" y="4360931"/>
            <a:ext cx="3740799"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smtClean="0"/>
              <a:t>Legend</a:t>
            </a:r>
          </a:p>
        </p:txBody>
      </p:sp>
      <p:sp>
        <p:nvSpPr>
          <p:cNvPr id="16" name="Content Placeholder 6"/>
          <p:cNvSpPr>
            <a:spLocks noGrp="1"/>
          </p:cNvSpPr>
          <p:nvPr>
            <p:ph sz="quarter" idx="13"/>
          </p:nvPr>
        </p:nvSpPr>
        <p:spPr>
          <a:xfrm>
            <a:off x="554039" y="1192307"/>
            <a:ext cx="3740944" cy="3092823"/>
          </a:xfrm>
        </p:spPr>
        <p:txBody>
          <a:bodyPr/>
          <a:lstStyle>
            <a:lvl1pPr marL="270000" indent="-270000">
              <a:buFont typeface="Arial" pitchFamily="34" charset="0"/>
              <a:buChar char="•"/>
              <a:defRPr>
                <a:solidFill>
                  <a:schemeClr val="accent3"/>
                </a:solidFill>
              </a:defRPr>
            </a:lvl1pPr>
            <a:lvl2pPr marL="540000" indent="-270000">
              <a:buFont typeface="Arial" pitchFamily="34" charset="0"/>
              <a:buChar char="−"/>
              <a:defRPr>
                <a:solidFill>
                  <a:schemeClr val="accent3"/>
                </a:solidFill>
              </a:defRPr>
            </a:lvl2pPr>
            <a:lvl3pPr marL="810000" indent="-270000">
              <a:buFont typeface="Arial" pitchFamily="34" charset="0"/>
              <a:buChar char="•"/>
              <a:defRPr>
                <a:solidFill>
                  <a:schemeClr val="accent3"/>
                </a:solidFill>
              </a:defRPr>
            </a:lvl3pPr>
            <a:lvl4pPr marL="1080000" indent="-270000">
              <a:buFont typeface="Arial" pitchFamily="34" charset="0"/>
              <a:buChar char="−"/>
              <a:defRPr>
                <a:solidFill>
                  <a:schemeClr val="accent3"/>
                </a:solidFill>
              </a:defRPr>
            </a:lvl4pPr>
            <a:lvl5pPr marL="1350000" indent="-270000">
              <a:defRPr>
                <a:solidFill>
                  <a:schemeClr val="accent3"/>
                </a:solidFill>
              </a:defRPr>
            </a:lvl5pPr>
          </a:lstStyle>
          <a:p>
            <a:pPr lvl="0"/>
            <a:r>
              <a:rPr lang="x-none" noProof="0" smtClean="0"/>
              <a:t>Click to edit Master text styles</a:t>
            </a:r>
          </a:p>
          <a:p>
            <a:pPr lvl="1"/>
            <a:r>
              <a:rPr lang="x-none" noProof="0" smtClean="0"/>
              <a:t>Second level</a:t>
            </a:r>
          </a:p>
          <a:p>
            <a:pPr lvl="2"/>
            <a:r>
              <a:rPr lang="x-none" noProof="0" smtClean="0"/>
              <a:t>Third level</a:t>
            </a:r>
          </a:p>
          <a:p>
            <a:pPr lvl="3"/>
            <a:r>
              <a:rPr lang="x-none" noProof="0" smtClean="0"/>
              <a:t>Fourth level</a:t>
            </a:r>
          </a:p>
          <a:p>
            <a:pPr lvl="4"/>
            <a:r>
              <a:rPr lang="x-none" noProof="0" smtClean="0"/>
              <a:t>Fifth level</a:t>
            </a:r>
            <a:endParaRPr lang="en-GB" noProof="0" dirty="0"/>
          </a:p>
        </p:txBody>
      </p:sp>
      <p:sp>
        <p:nvSpPr>
          <p:cNvPr id="17" name="Content Placeholder 6"/>
          <p:cNvSpPr>
            <a:spLocks noGrp="1"/>
          </p:cNvSpPr>
          <p:nvPr>
            <p:ph sz="quarter" idx="14"/>
          </p:nvPr>
        </p:nvSpPr>
        <p:spPr>
          <a:xfrm>
            <a:off x="4849019" y="1192307"/>
            <a:ext cx="3740944" cy="3092823"/>
          </a:xfrm>
        </p:spPr>
        <p:txBody>
          <a:bodyPr/>
          <a:lstStyle>
            <a:lvl1pPr marL="270000" indent="-270000">
              <a:buFont typeface="Arial" pitchFamily="34" charset="0"/>
              <a:buChar char="•"/>
              <a:defRPr>
                <a:solidFill>
                  <a:schemeClr val="accent3"/>
                </a:solidFill>
              </a:defRPr>
            </a:lvl1pPr>
            <a:lvl2pPr marL="540000" indent="-270000">
              <a:buFont typeface="Arial" pitchFamily="34" charset="0"/>
              <a:buChar char="−"/>
              <a:defRPr>
                <a:solidFill>
                  <a:schemeClr val="accent3"/>
                </a:solidFill>
              </a:defRPr>
            </a:lvl2pPr>
            <a:lvl3pPr marL="810000" indent="-270000">
              <a:buFont typeface="Arial" pitchFamily="34" charset="0"/>
              <a:buChar char="•"/>
              <a:defRPr>
                <a:solidFill>
                  <a:schemeClr val="accent3"/>
                </a:solidFill>
              </a:defRPr>
            </a:lvl3pPr>
            <a:lvl4pPr marL="1080000" indent="-270000" defTabSz="914400">
              <a:buFont typeface="Arial" pitchFamily="34" charset="0"/>
              <a:buChar char="−"/>
              <a:defRPr>
                <a:solidFill>
                  <a:schemeClr val="accent3"/>
                </a:solidFill>
              </a:defRPr>
            </a:lvl4pPr>
            <a:lvl5pPr marL="1350000" indent="-270000">
              <a:defRPr>
                <a:solidFill>
                  <a:schemeClr val="accent3"/>
                </a:solidFill>
              </a:defRPr>
            </a:lvl5pPr>
          </a:lstStyle>
          <a:p>
            <a:pPr lvl="0"/>
            <a:r>
              <a:rPr lang="x-none" noProof="0" smtClean="0"/>
              <a:t>Click to edit Master text styles</a:t>
            </a:r>
          </a:p>
          <a:p>
            <a:pPr lvl="1"/>
            <a:r>
              <a:rPr lang="x-none" noProof="0" smtClean="0"/>
              <a:t>Second level</a:t>
            </a:r>
          </a:p>
          <a:p>
            <a:pPr lvl="2"/>
            <a:r>
              <a:rPr lang="x-none" noProof="0" smtClean="0"/>
              <a:t>Third level</a:t>
            </a:r>
          </a:p>
          <a:p>
            <a:pPr lvl="3"/>
            <a:r>
              <a:rPr lang="x-none" noProof="0" smtClean="0"/>
              <a:t>Fourth level</a:t>
            </a:r>
          </a:p>
          <a:p>
            <a:pPr lvl="4"/>
            <a:r>
              <a:rPr lang="x-none" noProof="0" smtClean="0"/>
              <a:t>Fifth level</a:t>
            </a:r>
            <a:endParaRPr lang="en-GB" noProof="0" dirty="0"/>
          </a:p>
        </p:txBody>
      </p:sp>
    </p:spTree>
    <p:extLst>
      <p:ext uri="{BB962C8B-B14F-4D97-AF65-F5344CB8AC3E}">
        <p14:creationId xmlns:p14="http://schemas.microsoft.com/office/powerpoint/2010/main" val="10171106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dirty="0">
              <a:solidFill>
                <a:srgbClr val="51626F"/>
              </a:solidFill>
            </a:endParaRPr>
          </a:p>
        </p:txBody>
      </p:sp>
      <p:sp>
        <p:nvSpPr>
          <p:cNvPr id="4" name="Footer Placeholder 3"/>
          <p:cNvSpPr>
            <a:spLocks noGrp="1"/>
          </p:cNvSpPr>
          <p:nvPr>
            <p:ph type="ftr" sz="quarter" idx="11"/>
          </p:nvPr>
        </p:nvSpPr>
        <p:spPr/>
        <p:txBody>
          <a:bodyPr/>
          <a:lstStyle/>
          <a:p>
            <a:r>
              <a:rPr lang="en-GB" dirty="0" smtClean="0">
                <a:solidFill>
                  <a:srgbClr val="51626F"/>
                </a:solidFill>
              </a:rPr>
              <a:t>© DHI</a:t>
            </a:r>
            <a:endParaRPr lang="en-GB" dirty="0">
              <a:solidFill>
                <a:srgbClr val="51626F"/>
              </a:solidFill>
            </a:endParaRPr>
          </a:p>
        </p:txBody>
      </p:sp>
      <p:sp>
        <p:nvSpPr>
          <p:cNvPr id="5" name="Slide Number Placeholder 4"/>
          <p:cNvSpPr>
            <a:spLocks noGrp="1"/>
          </p:cNvSpPr>
          <p:nvPr>
            <p:ph type="sldNum" sz="quarter" idx="12"/>
          </p:nvPr>
        </p:nvSpPr>
        <p:spPr/>
        <p:txBody>
          <a:bodyPr/>
          <a:lstStyle/>
          <a:p>
            <a:r>
              <a:rPr lang="en-GB" dirty="0" smtClean="0">
                <a:solidFill>
                  <a:srgbClr val="51626F"/>
                </a:solidFill>
              </a:rPr>
              <a:t>#</a:t>
            </a:r>
            <a:fld id="{EC98167B-91FF-498B-85F5-63F1D9402506}" type="slidenum">
              <a:rPr lang="en-GB" smtClean="0">
                <a:solidFill>
                  <a:srgbClr val="51626F"/>
                </a:solidFill>
              </a:rPr>
              <a:pPr/>
              <a:t>‹#›</a:t>
            </a:fld>
            <a:r>
              <a:rPr lang="en-GB" dirty="0" smtClean="0">
                <a:solidFill>
                  <a:srgbClr val="51626F"/>
                </a:solidFill>
              </a:rPr>
              <a:t>  </a:t>
            </a:r>
            <a:endParaRPr lang="en-GB" dirty="0">
              <a:solidFill>
                <a:srgbClr val="51626F"/>
              </a:solidFill>
            </a:endParaRPr>
          </a:p>
        </p:txBody>
      </p:sp>
      <p:sp>
        <p:nvSpPr>
          <p:cNvPr id="8" name="Picture Placeholder 4"/>
          <p:cNvSpPr>
            <a:spLocks noGrp="1"/>
          </p:cNvSpPr>
          <p:nvPr>
            <p:ph type="pic" sz="quarter" idx="14"/>
          </p:nvPr>
        </p:nvSpPr>
        <p:spPr>
          <a:xfrm>
            <a:off x="554038" y="508003"/>
            <a:ext cx="8035780" cy="3777128"/>
          </a:xfrm>
        </p:spPr>
        <p:txBody>
          <a:bodyPr anchor="ctr" anchorCtr="0"/>
          <a:lstStyle>
            <a:lvl1pPr marL="0" indent="0" algn="ctr">
              <a:buNone/>
              <a:defRPr>
                <a:solidFill>
                  <a:schemeClr val="accent3"/>
                </a:solidFill>
              </a:defRPr>
            </a:lvl1pPr>
          </a:lstStyle>
          <a:p>
            <a:r>
              <a:rPr lang="x-none" noProof="0" smtClean="0"/>
              <a:t>Click icon to add picture</a:t>
            </a:r>
            <a:endParaRPr lang="en-GB" noProof="0" dirty="0"/>
          </a:p>
        </p:txBody>
      </p:sp>
      <p:sp>
        <p:nvSpPr>
          <p:cNvPr id="7" name="Text Placeholder 28"/>
          <p:cNvSpPr>
            <a:spLocks noGrp="1"/>
          </p:cNvSpPr>
          <p:nvPr>
            <p:ph type="body" sz="quarter" idx="18" hasCustomPrompt="1"/>
          </p:nvPr>
        </p:nvSpPr>
        <p:spPr>
          <a:xfrm>
            <a:off x="554038" y="4360931"/>
            <a:ext cx="803578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smtClean="0"/>
              <a:t>Legend</a:t>
            </a:r>
          </a:p>
        </p:txBody>
      </p:sp>
    </p:spTree>
    <p:extLst>
      <p:ext uri="{BB962C8B-B14F-4D97-AF65-F5344CB8AC3E}">
        <p14:creationId xmlns:p14="http://schemas.microsoft.com/office/powerpoint/2010/main" val="4755241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B">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dirty="0">
              <a:solidFill>
                <a:srgbClr val="51626F"/>
              </a:solidFill>
            </a:endParaRPr>
          </a:p>
        </p:txBody>
      </p:sp>
      <p:sp>
        <p:nvSpPr>
          <p:cNvPr id="4" name="Footer Placeholder 3"/>
          <p:cNvSpPr>
            <a:spLocks noGrp="1"/>
          </p:cNvSpPr>
          <p:nvPr>
            <p:ph type="ftr" sz="quarter" idx="11"/>
          </p:nvPr>
        </p:nvSpPr>
        <p:spPr/>
        <p:txBody>
          <a:bodyPr/>
          <a:lstStyle/>
          <a:p>
            <a:r>
              <a:rPr lang="en-GB" dirty="0" smtClean="0">
                <a:solidFill>
                  <a:srgbClr val="51626F"/>
                </a:solidFill>
              </a:rPr>
              <a:t>© DHI</a:t>
            </a:r>
            <a:endParaRPr lang="en-GB" dirty="0">
              <a:solidFill>
                <a:srgbClr val="51626F"/>
              </a:solidFill>
            </a:endParaRPr>
          </a:p>
        </p:txBody>
      </p:sp>
      <p:sp>
        <p:nvSpPr>
          <p:cNvPr id="5" name="Slide Number Placeholder 4"/>
          <p:cNvSpPr>
            <a:spLocks noGrp="1"/>
          </p:cNvSpPr>
          <p:nvPr>
            <p:ph type="sldNum" sz="quarter" idx="12"/>
          </p:nvPr>
        </p:nvSpPr>
        <p:spPr/>
        <p:txBody>
          <a:bodyPr/>
          <a:lstStyle/>
          <a:p>
            <a:r>
              <a:rPr lang="en-GB" dirty="0" smtClean="0">
                <a:solidFill>
                  <a:srgbClr val="51626F"/>
                </a:solidFill>
              </a:rPr>
              <a:t>#</a:t>
            </a:r>
            <a:fld id="{EC98167B-91FF-498B-85F5-63F1D9402506}" type="slidenum">
              <a:rPr lang="en-GB" smtClean="0">
                <a:solidFill>
                  <a:srgbClr val="51626F"/>
                </a:solidFill>
              </a:rPr>
              <a:pPr/>
              <a:t>‹#›</a:t>
            </a:fld>
            <a:r>
              <a:rPr lang="en-GB" dirty="0" smtClean="0">
                <a:solidFill>
                  <a:srgbClr val="51626F"/>
                </a:solidFill>
              </a:rPr>
              <a:t>  </a:t>
            </a:r>
            <a:endParaRPr lang="en-GB" dirty="0">
              <a:solidFill>
                <a:srgbClr val="51626F"/>
              </a:solidFill>
            </a:endParaRPr>
          </a:p>
        </p:txBody>
      </p:sp>
      <p:sp>
        <p:nvSpPr>
          <p:cNvPr id="7" name="Rectangle 6"/>
          <p:cNvSpPr/>
          <p:nvPr userDrawn="1"/>
        </p:nvSpPr>
        <p:spPr>
          <a:xfrm flipV="1">
            <a:off x="0" y="5086512"/>
            <a:ext cx="9144000" cy="56988"/>
          </a:xfrm>
          <a:prstGeom prst="rect">
            <a:avLst/>
          </a:prstGeom>
          <a:gradFill flip="none" rotWithShape="1">
            <a:gsLst>
              <a:gs pos="44000">
                <a:schemeClr val="tx2"/>
              </a:gs>
              <a:gs pos="100000">
                <a:schemeClr val="tx2">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9" name="Picture Placeholder 4"/>
          <p:cNvSpPr>
            <a:spLocks noGrp="1"/>
          </p:cNvSpPr>
          <p:nvPr>
            <p:ph type="pic" sz="quarter" idx="14"/>
          </p:nvPr>
        </p:nvSpPr>
        <p:spPr>
          <a:xfrm>
            <a:off x="554038" y="508003"/>
            <a:ext cx="8035780" cy="3777128"/>
          </a:xfrm>
        </p:spPr>
        <p:txBody>
          <a:bodyPr anchor="ctr" anchorCtr="0"/>
          <a:lstStyle>
            <a:lvl1pPr marL="0" indent="0" algn="ctr">
              <a:buNone/>
              <a:defRPr/>
            </a:lvl1pPr>
          </a:lstStyle>
          <a:p>
            <a:r>
              <a:rPr lang="x-none" noProof="0" smtClean="0"/>
              <a:t>Click icon to add picture</a:t>
            </a:r>
            <a:endParaRPr lang="en-GB" noProof="0" dirty="0"/>
          </a:p>
        </p:txBody>
      </p:sp>
      <p:sp>
        <p:nvSpPr>
          <p:cNvPr id="8" name="Text Placeholder 28"/>
          <p:cNvSpPr>
            <a:spLocks noGrp="1"/>
          </p:cNvSpPr>
          <p:nvPr>
            <p:ph type="body" sz="quarter" idx="18" hasCustomPrompt="1"/>
          </p:nvPr>
        </p:nvSpPr>
        <p:spPr>
          <a:xfrm>
            <a:off x="554038" y="4360931"/>
            <a:ext cx="803578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smtClean="0"/>
              <a:t>Legend</a:t>
            </a:r>
          </a:p>
        </p:txBody>
      </p:sp>
    </p:spTree>
    <p:extLst>
      <p:ext uri="{BB962C8B-B14F-4D97-AF65-F5344CB8AC3E}">
        <p14:creationId xmlns:p14="http://schemas.microsoft.com/office/powerpoint/2010/main" val="20517238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dirty="0">
              <a:solidFill>
                <a:srgbClr val="51626F"/>
              </a:solidFill>
            </a:endParaRPr>
          </a:p>
        </p:txBody>
      </p:sp>
      <p:sp>
        <p:nvSpPr>
          <p:cNvPr id="4" name="Footer Placeholder 3"/>
          <p:cNvSpPr>
            <a:spLocks noGrp="1"/>
          </p:cNvSpPr>
          <p:nvPr>
            <p:ph type="ftr" sz="quarter" idx="11"/>
          </p:nvPr>
        </p:nvSpPr>
        <p:spPr/>
        <p:txBody>
          <a:bodyPr/>
          <a:lstStyle/>
          <a:p>
            <a:r>
              <a:rPr lang="en-GB" dirty="0" smtClean="0">
                <a:solidFill>
                  <a:srgbClr val="51626F"/>
                </a:solidFill>
              </a:rPr>
              <a:t>© DHI</a:t>
            </a:r>
            <a:endParaRPr lang="en-GB" dirty="0">
              <a:solidFill>
                <a:srgbClr val="51626F"/>
              </a:solidFill>
            </a:endParaRPr>
          </a:p>
        </p:txBody>
      </p:sp>
      <p:sp>
        <p:nvSpPr>
          <p:cNvPr id="5" name="Slide Number Placeholder 4"/>
          <p:cNvSpPr>
            <a:spLocks noGrp="1"/>
          </p:cNvSpPr>
          <p:nvPr>
            <p:ph type="sldNum" sz="quarter" idx="12"/>
          </p:nvPr>
        </p:nvSpPr>
        <p:spPr/>
        <p:txBody>
          <a:bodyPr/>
          <a:lstStyle/>
          <a:p>
            <a:r>
              <a:rPr lang="en-GB" dirty="0" smtClean="0">
                <a:solidFill>
                  <a:srgbClr val="51626F"/>
                </a:solidFill>
              </a:rPr>
              <a:t>#</a:t>
            </a:r>
            <a:fld id="{EC98167B-91FF-498B-85F5-63F1D9402506}" type="slidenum">
              <a:rPr lang="en-GB" smtClean="0">
                <a:solidFill>
                  <a:srgbClr val="51626F"/>
                </a:solidFill>
              </a:rPr>
              <a:pPr/>
              <a:t>‹#›</a:t>
            </a:fld>
            <a:r>
              <a:rPr lang="en-GB" dirty="0" smtClean="0">
                <a:solidFill>
                  <a:srgbClr val="51626F"/>
                </a:solidFill>
              </a:rPr>
              <a:t>  </a:t>
            </a:r>
            <a:endParaRPr lang="en-GB" dirty="0">
              <a:solidFill>
                <a:srgbClr val="51626F"/>
              </a:solidFill>
            </a:endParaRPr>
          </a:p>
        </p:txBody>
      </p:sp>
      <p:sp>
        <p:nvSpPr>
          <p:cNvPr id="9" name="Rectangle 8"/>
          <p:cNvSpPr/>
          <p:nvPr userDrawn="1"/>
        </p:nvSpPr>
        <p:spPr>
          <a:xfrm flipV="1">
            <a:off x="0" y="5086512"/>
            <a:ext cx="9144000" cy="56988"/>
          </a:xfrm>
          <a:prstGeom prst="rect">
            <a:avLst/>
          </a:prstGeom>
          <a:gradFill flip="none" rotWithShape="1">
            <a:gsLst>
              <a:gs pos="44000">
                <a:schemeClr val="accent4"/>
              </a:gs>
              <a:gs pos="100000">
                <a:schemeClr val="accent4">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Picture Placeholder 4"/>
          <p:cNvSpPr>
            <a:spLocks noGrp="1"/>
          </p:cNvSpPr>
          <p:nvPr>
            <p:ph type="pic" sz="quarter" idx="14"/>
          </p:nvPr>
        </p:nvSpPr>
        <p:spPr>
          <a:xfrm>
            <a:off x="554038" y="508003"/>
            <a:ext cx="8035780" cy="3777128"/>
          </a:xfrm>
        </p:spPr>
        <p:txBody>
          <a:bodyPr anchor="ctr" anchorCtr="0"/>
          <a:lstStyle>
            <a:lvl1pPr marL="0" indent="0" algn="ctr">
              <a:buNone/>
              <a:defRPr/>
            </a:lvl1pPr>
          </a:lstStyle>
          <a:p>
            <a:r>
              <a:rPr lang="x-none" noProof="0" smtClean="0"/>
              <a:t>Click icon to add picture</a:t>
            </a:r>
            <a:endParaRPr lang="en-GB" noProof="0" dirty="0"/>
          </a:p>
        </p:txBody>
      </p:sp>
      <p:sp>
        <p:nvSpPr>
          <p:cNvPr id="7" name="Text Placeholder 28"/>
          <p:cNvSpPr>
            <a:spLocks noGrp="1"/>
          </p:cNvSpPr>
          <p:nvPr>
            <p:ph type="body" sz="quarter" idx="18" hasCustomPrompt="1"/>
          </p:nvPr>
        </p:nvSpPr>
        <p:spPr>
          <a:xfrm>
            <a:off x="554038" y="4360931"/>
            <a:ext cx="803578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smtClean="0"/>
              <a:t>Legend</a:t>
            </a:r>
          </a:p>
        </p:txBody>
      </p:sp>
    </p:spTree>
    <p:extLst>
      <p:ext uri="{BB962C8B-B14F-4D97-AF65-F5344CB8AC3E}">
        <p14:creationId xmlns:p14="http://schemas.microsoft.com/office/powerpoint/2010/main" val="42163255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Images 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noProof="0" smtClean="0"/>
              <a:t>Click to edit Master title style</a:t>
            </a:r>
            <a:endParaRPr lang="en-GB" noProof="0"/>
          </a:p>
        </p:txBody>
      </p:sp>
      <p:sp>
        <p:nvSpPr>
          <p:cNvPr id="3" name="Date Placeholder 2"/>
          <p:cNvSpPr>
            <a:spLocks noGrp="1"/>
          </p:cNvSpPr>
          <p:nvPr>
            <p:ph type="dt" sz="half" idx="10"/>
          </p:nvPr>
        </p:nvSpPr>
        <p:spPr/>
        <p:txBody>
          <a:bodyPr/>
          <a:lstStyle/>
          <a:p>
            <a:endParaRPr lang="en-GB" dirty="0">
              <a:solidFill>
                <a:srgbClr val="51626F"/>
              </a:solidFill>
            </a:endParaRPr>
          </a:p>
        </p:txBody>
      </p:sp>
      <p:sp>
        <p:nvSpPr>
          <p:cNvPr id="4" name="Footer Placeholder 3"/>
          <p:cNvSpPr>
            <a:spLocks noGrp="1"/>
          </p:cNvSpPr>
          <p:nvPr>
            <p:ph type="ftr" sz="quarter" idx="11"/>
          </p:nvPr>
        </p:nvSpPr>
        <p:spPr/>
        <p:txBody>
          <a:bodyPr/>
          <a:lstStyle/>
          <a:p>
            <a:r>
              <a:rPr lang="en-GB" dirty="0" smtClean="0">
                <a:solidFill>
                  <a:srgbClr val="51626F"/>
                </a:solidFill>
              </a:rPr>
              <a:t>© DHI</a:t>
            </a:r>
            <a:endParaRPr lang="en-GB" dirty="0">
              <a:solidFill>
                <a:srgbClr val="51626F"/>
              </a:solidFill>
            </a:endParaRPr>
          </a:p>
        </p:txBody>
      </p:sp>
      <p:sp>
        <p:nvSpPr>
          <p:cNvPr id="5" name="Slide Number Placeholder 4"/>
          <p:cNvSpPr>
            <a:spLocks noGrp="1"/>
          </p:cNvSpPr>
          <p:nvPr>
            <p:ph type="sldNum" sz="quarter" idx="12"/>
          </p:nvPr>
        </p:nvSpPr>
        <p:spPr/>
        <p:txBody>
          <a:bodyPr/>
          <a:lstStyle/>
          <a:p>
            <a:r>
              <a:rPr lang="en-GB" dirty="0" smtClean="0">
                <a:solidFill>
                  <a:srgbClr val="51626F"/>
                </a:solidFill>
              </a:rPr>
              <a:t>#</a:t>
            </a:r>
            <a:fld id="{EC98167B-91FF-498B-85F5-63F1D9402506}" type="slidenum">
              <a:rPr lang="en-GB" smtClean="0">
                <a:solidFill>
                  <a:srgbClr val="51626F"/>
                </a:solidFill>
              </a:rPr>
              <a:pPr/>
              <a:t>‹#›</a:t>
            </a:fld>
            <a:r>
              <a:rPr lang="en-GB" dirty="0" smtClean="0">
                <a:solidFill>
                  <a:srgbClr val="51626F"/>
                </a:solidFill>
              </a:rPr>
              <a:t>  </a:t>
            </a:r>
            <a:endParaRPr lang="en-GB" dirty="0">
              <a:solidFill>
                <a:srgbClr val="51626F"/>
              </a:solidFill>
            </a:endParaRPr>
          </a:p>
        </p:txBody>
      </p:sp>
      <p:sp>
        <p:nvSpPr>
          <p:cNvPr id="7" name="Content Placeholder 6"/>
          <p:cNvSpPr>
            <a:spLocks noGrp="1"/>
          </p:cNvSpPr>
          <p:nvPr>
            <p:ph sz="quarter" idx="13"/>
          </p:nvPr>
        </p:nvSpPr>
        <p:spPr>
          <a:xfrm>
            <a:off x="554046" y="1192311"/>
            <a:ext cx="8035925" cy="1144493"/>
          </a:xfrm>
        </p:spPr>
        <p:txBody>
          <a:bodyPr/>
          <a:lstStyle>
            <a:lvl1pPr marL="270000" indent="-270000">
              <a:buFont typeface="Arial" pitchFamily="34" charset="0"/>
              <a:buChar cha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x-none" noProof="0" smtClean="0"/>
              <a:t>Click to edit Master text styles</a:t>
            </a:r>
          </a:p>
          <a:p>
            <a:pPr lvl="1"/>
            <a:r>
              <a:rPr lang="x-none" noProof="0" smtClean="0"/>
              <a:t>Second level</a:t>
            </a:r>
          </a:p>
          <a:p>
            <a:pPr lvl="2"/>
            <a:r>
              <a:rPr lang="x-none" noProof="0" smtClean="0"/>
              <a:t>Third level</a:t>
            </a:r>
          </a:p>
          <a:p>
            <a:pPr lvl="3"/>
            <a:r>
              <a:rPr lang="x-none" noProof="0" smtClean="0"/>
              <a:t>Fourth level</a:t>
            </a:r>
          </a:p>
          <a:p>
            <a:pPr lvl="4"/>
            <a:r>
              <a:rPr lang="x-none" noProof="0" smtClean="0"/>
              <a:t>Fifth level</a:t>
            </a:r>
            <a:endParaRPr lang="en-GB" noProof="0" dirty="0"/>
          </a:p>
        </p:txBody>
      </p:sp>
      <p:sp>
        <p:nvSpPr>
          <p:cNvPr id="8" name="Picture Placeholder 4"/>
          <p:cNvSpPr>
            <a:spLocks noGrp="1"/>
          </p:cNvSpPr>
          <p:nvPr>
            <p:ph type="pic" sz="quarter" idx="14"/>
          </p:nvPr>
        </p:nvSpPr>
        <p:spPr>
          <a:xfrm>
            <a:off x="554038" y="2626732"/>
            <a:ext cx="1796360" cy="1673006"/>
          </a:xfrm>
        </p:spPr>
        <p:txBody>
          <a:bodyPr anchor="ctr" anchorCtr="0"/>
          <a:lstStyle>
            <a:lvl1pPr marL="0" indent="0" algn="ctr">
              <a:buNone/>
              <a:defRPr/>
            </a:lvl1pPr>
          </a:lstStyle>
          <a:p>
            <a:r>
              <a:rPr lang="x-none" noProof="0" smtClean="0"/>
              <a:t>Click icon to add picture</a:t>
            </a:r>
            <a:endParaRPr lang="en-GB" noProof="0" dirty="0"/>
          </a:p>
        </p:txBody>
      </p:sp>
      <p:sp>
        <p:nvSpPr>
          <p:cNvPr id="14" name="Picture Placeholder 4"/>
          <p:cNvSpPr>
            <a:spLocks noGrp="1"/>
          </p:cNvSpPr>
          <p:nvPr>
            <p:ph type="pic" sz="quarter" idx="15"/>
          </p:nvPr>
        </p:nvSpPr>
        <p:spPr>
          <a:xfrm>
            <a:off x="2634577" y="2626732"/>
            <a:ext cx="1796360" cy="1673006"/>
          </a:xfrm>
        </p:spPr>
        <p:txBody>
          <a:bodyPr anchor="ctr" anchorCtr="0"/>
          <a:lstStyle>
            <a:lvl1pPr marL="0" indent="0" algn="ctr">
              <a:buNone/>
              <a:defRPr/>
            </a:lvl1pPr>
          </a:lstStyle>
          <a:p>
            <a:r>
              <a:rPr lang="x-none" noProof="0" smtClean="0"/>
              <a:t>Click icon to add picture</a:t>
            </a:r>
            <a:endParaRPr lang="en-GB" noProof="0" dirty="0"/>
          </a:p>
        </p:txBody>
      </p:sp>
      <p:sp>
        <p:nvSpPr>
          <p:cNvPr id="15" name="Picture Placeholder 4"/>
          <p:cNvSpPr>
            <a:spLocks noGrp="1"/>
          </p:cNvSpPr>
          <p:nvPr>
            <p:ph type="pic" sz="quarter" idx="16"/>
          </p:nvPr>
        </p:nvSpPr>
        <p:spPr>
          <a:xfrm>
            <a:off x="4715116" y="2626732"/>
            <a:ext cx="1796360" cy="1673006"/>
          </a:xfrm>
        </p:spPr>
        <p:txBody>
          <a:bodyPr anchor="ctr" anchorCtr="0"/>
          <a:lstStyle>
            <a:lvl1pPr marL="0" indent="0" algn="ctr">
              <a:buNone/>
              <a:defRPr/>
            </a:lvl1pPr>
          </a:lstStyle>
          <a:p>
            <a:r>
              <a:rPr lang="x-none" noProof="0" smtClean="0"/>
              <a:t>Click icon to add picture</a:t>
            </a:r>
            <a:endParaRPr lang="en-GB" noProof="0" dirty="0"/>
          </a:p>
        </p:txBody>
      </p:sp>
      <p:sp>
        <p:nvSpPr>
          <p:cNvPr id="16" name="Picture Placeholder 4"/>
          <p:cNvSpPr>
            <a:spLocks noGrp="1"/>
          </p:cNvSpPr>
          <p:nvPr>
            <p:ph type="pic" sz="quarter" idx="17"/>
          </p:nvPr>
        </p:nvSpPr>
        <p:spPr>
          <a:xfrm>
            <a:off x="6795654" y="2626732"/>
            <a:ext cx="1796360" cy="1673006"/>
          </a:xfrm>
        </p:spPr>
        <p:txBody>
          <a:bodyPr anchor="ctr" anchorCtr="0"/>
          <a:lstStyle>
            <a:lvl1pPr marL="0" indent="0" algn="ctr">
              <a:buNone/>
              <a:defRPr/>
            </a:lvl1pPr>
          </a:lstStyle>
          <a:p>
            <a:r>
              <a:rPr lang="x-none" noProof="0" smtClean="0"/>
              <a:t>Click icon to add picture</a:t>
            </a:r>
            <a:endParaRPr lang="en-GB" noProof="0" dirty="0"/>
          </a:p>
        </p:txBody>
      </p:sp>
      <p:sp>
        <p:nvSpPr>
          <p:cNvPr id="11" name="Text Placeholder 28"/>
          <p:cNvSpPr>
            <a:spLocks noGrp="1"/>
          </p:cNvSpPr>
          <p:nvPr>
            <p:ph type="body" sz="quarter" idx="18" hasCustomPrompt="1"/>
          </p:nvPr>
        </p:nvSpPr>
        <p:spPr>
          <a:xfrm>
            <a:off x="554038"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smtClean="0"/>
              <a:t>Legend</a:t>
            </a:r>
          </a:p>
        </p:txBody>
      </p:sp>
      <p:sp>
        <p:nvSpPr>
          <p:cNvPr id="12" name="Text Placeholder 28"/>
          <p:cNvSpPr>
            <a:spLocks noGrp="1"/>
          </p:cNvSpPr>
          <p:nvPr>
            <p:ph type="body" sz="quarter" idx="19" hasCustomPrompt="1"/>
          </p:nvPr>
        </p:nvSpPr>
        <p:spPr>
          <a:xfrm>
            <a:off x="2634577"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smtClean="0"/>
              <a:t>Legend</a:t>
            </a:r>
          </a:p>
        </p:txBody>
      </p:sp>
      <p:sp>
        <p:nvSpPr>
          <p:cNvPr id="13" name="Text Placeholder 28"/>
          <p:cNvSpPr>
            <a:spLocks noGrp="1"/>
          </p:cNvSpPr>
          <p:nvPr>
            <p:ph type="body" sz="quarter" idx="20" hasCustomPrompt="1"/>
          </p:nvPr>
        </p:nvSpPr>
        <p:spPr>
          <a:xfrm>
            <a:off x="4715116"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smtClean="0"/>
              <a:t>Legend</a:t>
            </a:r>
          </a:p>
        </p:txBody>
      </p:sp>
      <p:sp>
        <p:nvSpPr>
          <p:cNvPr id="17" name="Text Placeholder 28"/>
          <p:cNvSpPr>
            <a:spLocks noGrp="1"/>
          </p:cNvSpPr>
          <p:nvPr>
            <p:ph type="body" sz="quarter" idx="21" hasCustomPrompt="1"/>
          </p:nvPr>
        </p:nvSpPr>
        <p:spPr>
          <a:xfrm>
            <a:off x="6793458"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smtClean="0"/>
              <a:t>Legend</a:t>
            </a:r>
          </a:p>
        </p:txBody>
      </p:sp>
    </p:spTree>
    <p:extLst>
      <p:ext uri="{BB962C8B-B14F-4D97-AF65-F5344CB8AC3E}">
        <p14:creationId xmlns:p14="http://schemas.microsoft.com/office/powerpoint/2010/main" val="22735603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Imag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noProof="0" smtClean="0"/>
              <a:t>Click to edit Master title style</a:t>
            </a:r>
            <a:endParaRPr lang="en-GB" noProof="0"/>
          </a:p>
        </p:txBody>
      </p:sp>
      <p:sp>
        <p:nvSpPr>
          <p:cNvPr id="3" name="Date Placeholder 2"/>
          <p:cNvSpPr>
            <a:spLocks noGrp="1"/>
          </p:cNvSpPr>
          <p:nvPr>
            <p:ph type="dt" sz="half" idx="10"/>
          </p:nvPr>
        </p:nvSpPr>
        <p:spPr/>
        <p:txBody>
          <a:bodyPr/>
          <a:lstStyle/>
          <a:p>
            <a:endParaRPr lang="en-GB" dirty="0">
              <a:solidFill>
                <a:srgbClr val="51626F"/>
              </a:solidFill>
            </a:endParaRPr>
          </a:p>
        </p:txBody>
      </p:sp>
      <p:sp>
        <p:nvSpPr>
          <p:cNvPr id="4" name="Footer Placeholder 3"/>
          <p:cNvSpPr>
            <a:spLocks noGrp="1"/>
          </p:cNvSpPr>
          <p:nvPr>
            <p:ph type="ftr" sz="quarter" idx="11"/>
          </p:nvPr>
        </p:nvSpPr>
        <p:spPr/>
        <p:txBody>
          <a:bodyPr/>
          <a:lstStyle/>
          <a:p>
            <a:r>
              <a:rPr lang="en-GB" dirty="0" smtClean="0">
                <a:solidFill>
                  <a:srgbClr val="51626F"/>
                </a:solidFill>
              </a:rPr>
              <a:t>© DHI</a:t>
            </a:r>
            <a:endParaRPr lang="en-GB" dirty="0">
              <a:solidFill>
                <a:srgbClr val="51626F"/>
              </a:solidFill>
            </a:endParaRPr>
          </a:p>
        </p:txBody>
      </p:sp>
      <p:sp>
        <p:nvSpPr>
          <p:cNvPr id="5" name="Slide Number Placeholder 4"/>
          <p:cNvSpPr>
            <a:spLocks noGrp="1"/>
          </p:cNvSpPr>
          <p:nvPr>
            <p:ph type="sldNum" sz="quarter" idx="12"/>
          </p:nvPr>
        </p:nvSpPr>
        <p:spPr/>
        <p:txBody>
          <a:bodyPr/>
          <a:lstStyle/>
          <a:p>
            <a:r>
              <a:rPr lang="en-GB" dirty="0" smtClean="0">
                <a:solidFill>
                  <a:srgbClr val="51626F"/>
                </a:solidFill>
              </a:rPr>
              <a:t>#</a:t>
            </a:r>
            <a:fld id="{EC98167B-91FF-498B-85F5-63F1D9402506}" type="slidenum">
              <a:rPr lang="en-GB" smtClean="0">
                <a:solidFill>
                  <a:srgbClr val="51626F"/>
                </a:solidFill>
              </a:rPr>
              <a:pPr/>
              <a:t>‹#›</a:t>
            </a:fld>
            <a:r>
              <a:rPr lang="en-GB" dirty="0" smtClean="0">
                <a:solidFill>
                  <a:srgbClr val="51626F"/>
                </a:solidFill>
              </a:rPr>
              <a:t>  </a:t>
            </a:r>
            <a:endParaRPr lang="en-GB" dirty="0">
              <a:solidFill>
                <a:srgbClr val="51626F"/>
              </a:solidFill>
            </a:endParaRPr>
          </a:p>
        </p:txBody>
      </p:sp>
      <p:sp>
        <p:nvSpPr>
          <p:cNvPr id="8" name="Picture Placeholder 4"/>
          <p:cNvSpPr>
            <a:spLocks noGrp="1"/>
          </p:cNvSpPr>
          <p:nvPr>
            <p:ph type="pic" sz="quarter" idx="14"/>
          </p:nvPr>
        </p:nvSpPr>
        <p:spPr>
          <a:xfrm>
            <a:off x="554038" y="2626732"/>
            <a:ext cx="1796360" cy="1673006"/>
          </a:xfrm>
        </p:spPr>
        <p:txBody>
          <a:bodyPr anchor="ctr" anchorCtr="0"/>
          <a:lstStyle>
            <a:lvl1pPr marL="0" indent="0" algn="ctr">
              <a:buNone/>
              <a:defRPr/>
            </a:lvl1pPr>
          </a:lstStyle>
          <a:p>
            <a:r>
              <a:rPr lang="x-none" noProof="0" smtClean="0"/>
              <a:t>Click icon to add picture</a:t>
            </a:r>
            <a:endParaRPr lang="en-GB" noProof="0" dirty="0"/>
          </a:p>
        </p:txBody>
      </p:sp>
      <p:sp>
        <p:nvSpPr>
          <p:cNvPr id="14" name="Picture Placeholder 4"/>
          <p:cNvSpPr>
            <a:spLocks noGrp="1"/>
          </p:cNvSpPr>
          <p:nvPr>
            <p:ph type="pic" sz="quarter" idx="15"/>
          </p:nvPr>
        </p:nvSpPr>
        <p:spPr>
          <a:xfrm>
            <a:off x="2634577" y="2626732"/>
            <a:ext cx="1796360" cy="1673006"/>
          </a:xfrm>
        </p:spPr>
        <p:txBody>
          <a:bodyPr anchor="ctr" anchorCtr="0"/>
          <a:lstStyle>
            <a:lvl1pPr marL="0" indent="0" algn="ctr">
              <a:buNone/>
              <a:defRPr/>
            </a:lvl1pPr>
          </a:lstStyle>
          <a:p>
            <a:r>
              <a:rPr lang="x-none" noProof="0" smtClean="0"/>
              <a:t>Click icon to add picture</a:t>
            </a:r>
            <a:endParaRPr lang="en-GB" noProof="0" dirty="0"/>
          </a:p>
        </p:txBody>
      </p:sp>
      <p:sp>
        <p:nvSpPr>
          <p:cNvPr id="15" name="Picture Placeholder 4"/>
          <p:cNvSpPr>
            <a:spLocks noGrp="1"/>
          </p:cNvSpPr>
          <p:nvPr>
            <p:ph type="pic" sz="quarter" idx="16"/>
          </p:nvPr>
        </p:nvSpPr>
        <p:spPr>
          <a:xfrm>
            <a:off x="4715116" y="2626732"/>
            <a:ext cx="1796360" cy="1673006"/>
          </a:xfrm>
        </p:spPr>
        <p:txBody>
          <a:bodyPr anchor="ctr" anchorCtr="0"/>
          <a:lstStyle>
            <a:lvl1pPr marL="0" indent="0" algn="ctr">
              <a:buNone/>
              <a:defRPr/>
            </a:lvl1pPr>
          </a:lstStyle>
          <a:p>
            <a:r>
              <a:rPr lang="x-none" noProof="0" smtClean="0"/>
              <a:t>Click icon to add picture</a:t>
            </a:r>
            <a:endParaRPr lang="en-GB" noProof="0" dirty="0"/>
          </a:p>
        </p:txBody>
      </p:sp>
      <p:sp>
        <p:nvSpPr>
          <p:cNvPr id="16" name="Picture Placeholder 4"/>
          <p:cNvSpPr>
            <a:spLocks noGrp="1"/>
          </p:cNvSpPr>
          <p:nvPr>
            <p:ph type="pic" sz="quarter" idx="17"/>
          </p:nvPr>
        </p:nvSpPr>
        <p:spPr>
          <a:xfrm>
            <a:off x="6795654" y="2626732"/>
            <a:ext cx="1796360" cy="1673006"/>
          </a:xfrm>
        </p:spPr>
        <p:txBody>
          <a:bodyPr anchor="ctr" anchorCtr="0"/>
          <a:lstStyle>
            <a:lvl1pPr marL="0" indent="0" algn="ctr">
              <a:buNone/>
              <a:defRPr/>
            </a:lvl1pPr>
          </a:lstStyle>
          <a:p>
            <a:r>
              <a:rPr lang="x-none" noProof="0" smtClean="0"/>
              <a:t>Click icon to add picture</a:t>
            </a:r>
            <a:endParaRPr lang="en-GB" noProof="0" dirty="0"/>
          </a:p>
        </p:txBody>
      </p:sp>
      <p:sp>
        <p:nvSpPr>
          <p:cNvPr id="11" name="Rectangle 10"/>
          <p:cNvSpPr/>
          <p:nvPr userDrawn="1"/>
        </p:nvSpPr>
        <p:spPr>
          <a:xfrm flipV="1">
            <a:off x="0" y="5086512"/>
            <a:ext cx="9144000" cy="56988"/>
          </a:xfrm>
          <a:prstGeom prst="rect">
            <a:avLst/>
          </a:prstGeom>
          <a:gradFill flip="none" rotWithShape="1">
            <a:gsLst>
              <a:gs pos="44000">
                <a:schemeClr val="tx2"/>
              </a:gs>
              <a:gs pos="100000">
                <a:schemeClr val="tx2">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2" name="Text Placeholder 28"/>
          <p:cNvSpPr>
            <a:spLocks noGrp="1"/>
          </p:cNvSpPr>
          <p:nvPr>
            <p:ph type="body" sz="quarter" idx="18" hasCustomPrompt="1"/>
          </p:nvPr>
        </p:nvSpPr>
        <p:spPr>
          <a:xfrm>
            <a:off x="554038"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smtClean="0"/>
              <a:t>Legend</a:t>
            </a:r>
          </a:p>
        </p:txBody>
      </p:sp>
      <p:sp>
        <p:nvSpPr>
          <p:cNvPr id="13" name="Text Placeholder 28"/>
          <p:cNvSpPr>
            <a:spLocks noGrp="1"/>
          </p:cNvSpPr>
          <p:nvPr>
            <p:ph type="body" sz="quarter" idx="19" hasCustomPrompt="1"/>
          </p:nvPr>
        </p:nvSpPr>
        <p:spPr>
          <a:xfrm>
            <a:off x="2634577"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smtClean="0"/>
              <a:t>Legend</a:t>
            </a:r>
          </a:p>
        </p:txBody>
      </p:sp>
      <p:sp>
        <p:nvSpPr>
          <p:cNvPr id="17" name="Text Placeholder 28"/>
          <p:cNvSpPr>
            <a:spLocks noGrp="1"/>
          </p:cNvSpPr>
          <p:nvPr>
            <p:ph type="body" sz="quarter" idx="20" hasCustomPrompt="1"/>
          </p:nvPr>
        </p:nvSpPr>
        <p:spPr>
          <a:xfrm>
            <a:off x="4715116"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smtClean="0"/>
              <a:t>Legend</a:t>
            </a:r>
          </a:p>
        </p:txBody>
      </p:sp>
      <p:sp>
        <p:nvSpPr>
          <p:cNvPr id="18" name="Text Placeholder 28"/>
          <p:cNvSpPr>
            <a:spLocks noGrp="1"/>
          </p:cNvSpPr>
          <p:nvPr>
            <p:ph type="body" sz="quarter" idx="21" hasCustomPrompt="1"/>
          </p:nvPr>
        </p:nvSpPr>
        <p:spPr>
          <a:xfrm>
            <a:off x="6793458"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smtClean="0"/>
              <a:t>Legend</a:t>
            </a:r>
          </a:p>
        </p:txBody>
      </p:sp>
      <p:sp>
        <p:nvSpPr>
          <p:cNvPr id="19" name="Content Placeholder 6"/>
          <p:cNvSpPr>
            <a:spLocks noGrp="1"/>
          </p:cNvSpPr>
          <p:nvPr>
            <p:ph sz="quarter" idx="13"/>
          </p:nvPr>
        </p:nvSpPr>
        <p:spPr>
          <a:xfrm>
            <a:off x="554046" y="1192311"/>
            <a:ext cx="8035925" cy="1144493"/>
          </a:xfrm>
        </p:spPr>
        <p:txBody>
          <a:bodyPr/>
          <a:lstStyle>
            <a:lvl1pPr marL="270000" indent="-270000">
              <a:buFont typeface="Arial" pitchFamily="34" charset="0"/>
              <a:buChar cha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x-none" noProof="0" smtClean="0"/>
              <a:t>Click to edit Master text styles</a:t>
            </a:r>
          </a:p>
          <a:p>
            <a:pPr lvl="1"/>
            <a:r>
              <a:rPr lang="x-none" noProof="0" smtClean="0"/>
              <a:t>Second level</a:t>
            </a:r>
          </a:p>
          <a:p>
            <a:pPr lvl="2"/>
            <a:r>
              <a:rPr lang="x-none" noProof="0" smtClean="0"/>
              <a:t>Third level</a:t>
            </a:r>
          </a:p>
          <a:p>
            <a:pPr lvl="3"/>
            <a:r>
              <a:rPr lang="x-none" noProof="0" smtClean="0"/>
              <a:t>Fourth level</a:t>
            </a:r>
          </a:p>
          <a:p>
            <a:pPr lvl="4"/>
            <a:r>
              <a:rPr lang="x-none" noProof="0" smtClean="0"/>
              <a:t>Fifth level</a:t>
            </a:r>
            <a:endParaRPr lang="en-GB" noProof="0" dirty="0"/>
          </a:p>
        </p:txBody>
      </p:sp>
    </p:spTree>
    <p:extLst>
      <p:ext uri="{BB962C8B-B14F-4D97-AF65-F5344CB8AC3E}">
        <p14:creationId xmlns:p14="http://schemas.microsoft.com/office/powerpoint/2010/main" val="669814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B">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8821" y="300335"/>
            <a:ext cx="8586383" cy="4436847"/>
          </a:xfrm>
          <a:custGeom>
            <a:avLst/>
            <a:gdLst>
              <a:gd name="connsiteX0" fmla="*/ 0 w 8312195"/>
              <a:gd name="connsiteY0" fmla="*/ 124208 h 4297852"/>
              <a:gd name="connsiteX1" fmla="*/ 124208 w 8312195"/>
              <a:gd name="connsiteY1" fmla="*/ 0 h 4297852"/>
              <a:gd name="connsiteX2" fmla="*/ 8187987 w 8312195"/>
              <a:gd name="connsiteY2" fmla="*/ 0 h 4297852"/>
              <a:gd name="connsiteX3" fmla="*/ 8312195 w 8312195"/>
              <a:gd name="connsiteY3" fmla="*/ 124208 h 4297852"/>
              <a:gd name="connsiteX4" fmla="*/ 8312195 w 8312195"/>
              <a:gd name="connsiteY4" fmla="*/ 4173644 h 4297852"/>
              <a:gd name="connsiteX5" fmla="*/ 8187987 w 8312195"/>
              <a:gd name="connsiteY5" fmla="*/ 4297852 h 4297852"/>
              <a:gd name="connsiteX6" fmla="*/ 124208 w 8312195"/>
              <a:gd name="connsiteY6" fmla="*/ 4297852 h 4297852"/>
              <a:gd name="connsiteX7" fmla="*/ 0 w 8312195"/>
              <a:gd name="connsiteY7" fmla="*/ 4173644 h 4297852"/>
              <a:gd name="connsiteX8" fmla="*/ 0 w 8312195"/>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124208 w 8323993"/>
              <a:gd name="connsiteY6" fmla="*/ 4297852 h 4297852"/>
              <a:gd name="connsiteX7" fmla="*/ 0 w 8323993"/>
              <a:gd name="connsiteY7" fmla="*/ 4173644 h 4297852"/>
              <a:gd name="connsiteX8" fmla="*/ 0 w 8323993"/>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5891983 w 8323993"/>
              <a:gd name="connsiteY6" fmla="*/ 4294163 h 4297852"/>
              <a:gd name="connsiteX7" fmla="*/ 124208 w 8323993"/>
              <a:gd name="connsiteY7" fmla="*/ 4297852 h 4297852"/>
              <a:gd name="connsiteX8" fmla="*/ 0 w 8323993"/>
              <a:gd name="connsiteY8" fmla="*/ 4173644 h 4297852"/>
              <a:gd name="connsiteX9" fmla="*/ 0 w 8323993"/>
              <a:gd name="connsiteY9" fmla="*/ 124208 h 429785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891983 w 8323993"/>
              <a:gd name="connsiteY7" fmla="*/ 4294163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008539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425258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31"/>
              <a:gd name="connsiteY0" fmla="*/ 124208 h 4297852"/>
              <a:gd name="connsiteX1" fmla="*/ 124208 w 8324031"/>
              <a:gd name="connsiteY1" fmla="*/ 0 h 4297852"/>
              <a:gd name="connsiteX2" fmla="*/ 8187987 w 8324031"/>
              <a:gd name="connsiteY2" fmla="*/ 0 h 4297852"/>
              <a:gd name="connsiteX3" fmla="*/ 8312195 w 8324031"/>
              <a:gd name="connsiteY3" fmla="*/ 124208 h 4297852"/>
              <a:gd name="connsiteX4" fmla="*/ 8323993 w 8324031"/>
              <a:gd name="connsiteY4" fmla="*/ 2592617 h 4297852"/>
              <a:gd name="connsiteX5" fmla="*/ 8178462 w 8324031"/>
              <a:gd name="connsiteY5" fmla="*/ 2926252 h 4297852"/>
              <a:gd name="connsiteX6" fmla="*/ 6278990 w 8324031"/>
              <a:gd name="connsiteY6" fmla="*/ 4047649 h 4297852"/>
              <a:gd name="connsiteX7" fmla="*/ 5425258 w 8324031"/>
              <a:gd name="connsiteY7" fmla="*/ 4296544 h 4297852"/>
              <a:gd name="connsiteX8" fmla="*/ 124208 w 8324031"/>
              <a:gd name="connsiteY8" fmla="*/ 4297852 h 4297852"/>
              <a:gd name="connsiteX9" fmla="*/ 0 w 8324031"/>
              <a:gd name="connsiteY9" fmla="*/ 4173644 h 4297852"/>
              <a:gd name="connsiteX10" fmla="*/ 0 w 8324031"/>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4280"/>
              <a:gd name="connsiteY0" fmla="*/ 124208 h 4297852"/>
              <a:gd name="connsiteX1" fmla="*/ 124208 w 8324280"/>
              <a:gd name="connsiteY1" fmla="*/ 0 h 4297852"/>
              <a:gd name="connsiteX2" fmla="*/ 8187987 w 8324280"/>
              <a:gd name="connsiteY2" fmla="*/ 0 h 4297852"/>
              <a:gd name="connsiteX3" fmla="*/ 8312195 w 8324280"/>
              <a:gd name="connsiteY3" fmla="*/ 124208 h 4297852"/>
              <a:gd name="connsiteX4" fmla="*/ 8323993 w 8324280"/>
              <a:gd name="connsiteY4" fmla="*/ 2592617 h 4297852"/>
              <a:gd name="connsiteX5" fmla="*/ 8178462 w 8324280"/>
              <a:gd name="connsiteY5" fmla="*/ 2926252 h 4297852"/>
              <a:gd name="connsiteX6" fmla="*/ 6278990 w 8324280"/>
              <a:gd name="connsiteY6" fmla="*/ 4047649 h 4297852"/>
              <a:gd name="connsiteX7" fmla="*/ 5425258 w 8324280"/>
              <a:gd name="connsiteY7" fmla="*/ 4296544 h 4297852"/>
              <a:gd name="connsiteX8" fmla="*/ 124208 w 8324280"/>
              <a:gd name="connsiteY8" fmla="*/ 4297852 h 4297852"/>
              <a:gd name="connsiteX9" fmla="*/ 0 w 8324280"/>
              <a:gd name="connsiteY9" fmla="*/ 4173644 h 4297852"/>
              <a:gd name="connsiteX10" fmla="*/ 0 w 8324280"/>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03"/>
              <a:gd name="connsiteY0" fmla="*/ 124208 h 4297852"/>
              <a:gd name="connsiteX1" fmla="*/ 124208 w 8324003"/>
              <a:gd name="connsiteY1" fmla="*/ 0 h 4297852"/>
              <a:gd name="connsiteX2" fmla="*/ 8187987 w 8324003"/>
              <a:gd name="connsiteY2" fmla="*/ 0 h 4297852"/>
              <a:gd name="connsiteX3" fmla="*/ 8312195 w 8324003"/>
              <a:gd name="connsiteY3" fmla="*/ 124208 h 4297852"/>
              <a:gd name="connsiteX4" fmla="*/ 8323993 w 8324003"/>
              <a:gd name="connsiteY4" fmla="*/ 2592617 h 4297852"/>
              <a:gd name="connsiteX5" fmla="*/ 8178462 w 8324003"/>
              <a:gd name="connsiteY5" fmla="*/ 2926252 h 4297852"/>
              <a:gd name="connsiteX6" fmla="*/ 6278990 w 8324003"/>
              <a:gd name="connsiteY6" fmla="*/ 4047649 h 4297852"/>
              <a:gd name="connsiteX7" fmla="*/ 5425258 w 8324003"/>
              <a:gd name="connsiteY7" fmla="*/ 4296544 h 4297852"/>
              <a:gd name="connsiteX8" fmla="*/ 124208 w 8324003"/>
              <a:gd name="connsiteY8" fmla="*/ 4297852 h 4297852"/>
              <a:gd name="connsiteX9" fmla="*/ 0 w 8324003"/>
              <a:gd name="connsiteY9" fmla="*/ 4173644 h 4297852"/>
              <a:gd name="connsiteX10" fmla="*/ 0 w 8324003"/>
              <a:gd name="connsiteY10" fmla="*/ 124208 h 429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4003" h="4297852">
                <a:moveTo>
                  <a:pt x="0" y="124208"/>
                </a:moveTo>
                <a:cubicBezTo>
                  <a:pt x="0" y="55610"/>
                  <a:pt x="55610" y="0"/>
                  <a:pt x="124208" y="0"/>
                </a:cubicBezTo>
                <a:lnTo>
                  <a:pt x="8187987" y="0"/>
                </a:lnTo>
                <a:cubicBezTo>
                  <a:pt x="8256585" y="0"/>
                  <a:pt x="8312195" y="55610"/>
                  <a:pt x="8312195" y="124208"/>
                </a:cubicBezTo>
                <a:cubicBezTo>
                  <a:pt x="8312195" y="1474020"/>
                  <a:pt x="8323993" y="1242805"/>
                  <a:pt x="8323993" y="2592617"/>
                </a:cubicBezTo>
                <a:cubicBezTo>
                  <a:pt x="8323993" y="2661215"/>
                  <a:pt x="8328023" y="2814333"/>
                  <a:pt x="8178462" y="2926252"/>
                </a:cubicBezTo>
                <a:lnTo>
                  <a:pt x="6278990" y="4047649"/>
                </a:lnTo>
                <a:cubicBezTo>
                  <a:pt x="5949169" y="4268727"/>
                  <a:pt x="5700310" y="4301685"/>
                  <a:pt x="5425258" y="4296544"/>
                </a:cubicBezTo>
                <a:lnTo>
                  <a:pt x="124208" y="4297852"/>
                </a:lnTo>
                <a:cubicBezTo>
                  <a:pt x="55610" y="4297852"/>
                  <a:pt x="0" y="4242242"/>
                  <a:pt x="0" y="4173644"/>
                </a:cubicBezTo>
                <a:lnTo>
                  <a:pt x="0" y="124208"/>
                </a:lnTo>
                <a:close/>
              </a:path>
            </a:pathLst>
          </a:custGeom>
          <a:gradFill>
            <a:gsLst>
              <a:gs pos="44000">
                <a:schemeClr val="tx2"/>
              </a:gs>
              <a:gs pos="100000">
                <a:schemeClr val="tx2">
                  <a:lumMod val="60000"/>
                  <a:lumOff val="40000"/>
                </a:schemeClr>
              </a:gs>
            </a:gsLst>
            <a:lin ang="0" scaled="1"/>
          </a:gradFill>
          <a:ln w="19050">
            <a:solidFill>
              <a:schemeClr val="bg1"/>
            </a:solidFill>
          </a:ln>
        </p:spPr>
        <p:txBody>
          <a:bodyPr lIns="288000" tIns="288000" bIns="0" anchor="t" anchorCtr="0">
            <a:normAutofit/>
          </a:bodyPr>
          <a:lstStyle>
            <a:lvl1pPr algn="l">
              <a:lnSpc>
                <a:spcPct val="90000"/>
              </a:lnSpc>
              <a:defRPr sz="5400" b="1" cap="none" baseline="0">
                <a:solidFill>
                  <a:schemeClr val="bg1"/>
                </a:solidFill>
              </a:defRPr>
            </a:lvl1pPr>
          </a:lstStyle>
          <a:p>
            <a:r>
              <a:rPr lang="en-GB" noProof="0" smtClean="0"/>
              <a:t>01. (Add section)</a:t>
            </a:r>
            <a:endParaRPr lang="en-GB" noProof="0"/>
          </a:p>
        </p:txBody>
      </p:sp>
      <p:sp>
        <p:nvSpPr>
          <p:cNvPr id="19" name="Text Placeholder 28"/>
          <p:cNvSpPr>
            <a:spLocks noGrp="1"/>
          </p:cNvSpPr>
          <p:nvPr>
            <p:ph type="body" sz="quarter" idx="13"/>
          </p:nvPr>
        </p:nvSpPr>
        <p:spPr>
          <a:xfrm>
            <a:off x="554050" y="2629635"/>
            <a:ext cx="8035925" cy="477485"/>
          </a:xfrm>
        </p:spPr>
        <p:txBody>
          <a:bodyPr/>
          <a:lstStyle>
            <a:lvl1pPr marL="0" indent="0">
              <a:buNone/>
              <a:defRPr sz="16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Click to edit Master text styles</a:t>
            </a:r>
          </a:p>
        </p:txBody>
      </p:sp>
      <p:sp>
        <p:nvSpPr>
          <p:cNvPr id="20" name="Text Placeholder 28"/>
          <p:cNvSpPr>
            <a:spLocks noGrp="1"/>
          </p:cNvSpPr>
          <p:nvPr>
            <p:ph type="body" sz="quarter" idx="15"/>
          </p:nvPr>
        </p:nvSpPr>
        <p:spPr>
          <a:xfrm>
            <a:off x="554050" y="2075299"/>
            <a:ext cx="8035925" cy="477485"/>
          </a:xfrm>
        </p:spPr>
        <p:txBody>
          <a:bodyPr anchor="b" anchorCtr="0"/>
          <a:lstStyle>
            <a:lvl1pPr marL="0" indent="0">
              <a:buNone/>
              <a:defRPr sz="2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Click to edit Master text styles</a:t>
            </a:r>
          </a:p>
        </p:txBody>
      </p:sp>
      <p:sp>
        <p:nvSpPr>
          <p:cNvPr id="9" name="Date Placeholder 2"/>
          <p:cNvSpPr>
            <a:spLocks noGrp="1"/>
          </p:cNvSpPr>
          <p:nvPr>
            <p:ph type="dt" sz="half" idx="10"/>
          </p:nvPr>
        </p:nvSpPr>
        <p:spPr>
          <a:xfrm>
            <a:off x="1970328" y="4886791"/>
            <a:ext cx="2269191" cy="132608"/>
          </a:xfrm>
        </p:spPr>
        <p:txBody>
          <a:bodyPr/>
          <a:lstStyle/>
          <a:p>
            <a:endParaRPr lang="en-GB" noProof="0" dirty="0"/>
          </a:p>
        </p:txBody>
      </p:sp>
      <p:sp>
        <p:nvSpPr>
          <p:cNvPr id="14" name="Footer Placeholder 3"/>
          <p:cNvSpPr>
            <a:spLocks noGrp="1"/>
          </p:cNvSpPr>
          <p:nvPr>
            <p:ph type="ftr" sz="quarter" idx="11"/>
          </p:nvPr>
        </p:nvSpPr>
        <p:spPr>
          <a:xfrm>
            <a:off x="554195" y="4886791"/>
            <a:ext cx="1416133" cy="132608"/>
          </a:xfrm>
        </p:spPr>
        <p:txBody>
          <a:bodyPr/>
          <a:lstStyle/>
          <a:p>
            <a:r>
              <a:rPr lang="en-GB" noProof="0" dirty="0" smtClean="0"/>
              <a:t>© DHI</a:t>
            </a:r>
            <a:endParaRPr lang="en-GB" noProof="0" dirty="0"/>
          </a:p>
        </p:txBody>
      </p:sp>
      <p:sp>
        <p:nvSpPr>
          <p:cNvPr id="15" name="Slide Number Placeholder 4"/>
          <p:cNvSpPr>
            <a:spLocks noGrp="1"/>
          </p:cNvSpPr>
          <p:nvPr>
            <p:ph type="sldNum" sz="quarter" idx="12"/>
          </p:nvPr>
        </p:nvSpPr>
        <p:spPr>
          <a:xfrm>
            <a:off x="4239519" y="4886791"/>
            <a:ext cx="516591" cy="132608"/>
          </a:xfrm>
        </p:spPr>
        <p:txBody>
          <a:bodyPr/>
          <a:lstStyle/>
          <a:p>
            <a:r>
              <a:rPr lang="en-GB" noProof="0" dirty="0" smtClean="0"/>
              <a:t>#</a:t>
            </a:r>
            <a:fld id="{EC98167B-91FF-498B-85F5-63F1D9402506}" type="slidenum">
              <a:rPr lang="en-GB" noProof="0" smtClean="0"/>
              <a:pPr/>
              <a:t>‹#›</a:t>
            </a:fld>
            <a:r>
              <a:rPr lang="en-GB" noProof="0" dirty="0" smtClean="0"/>
              <a:t>  </a:t>
            </a:r>
            <a:endParaRPr lang="en-GB" noProof="0"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25600" y="4104002"/>
            <a:ext cx="1355040" cy="760651"/>
          </a:xfrm>
          <a:prstGeom prst="rect">
            <a:avLst/>
          </a:prstGeom>
        </p:spPr>
      </p:pic>
    </p:spTree>
    <p:extLst>
      <p:ext uri="{BB962C8B-B14F-4D97-AF65-F5344CB8AC3E}">
        <p14:creationId xmlns:p14="http://schemas.microsoft.com/office/powerpoint/2010/main" val="25951105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Images 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noProof="0" smtClean="0"/>
              <a:t>Click to edit Master title style</a:t>
            </a:r>
            <a:endParaRPr lang="en-GB" noProof="0"/>
          </a:p>
        </p:txBody>
      </p:sp>
      <p:sp>
        <p:nvSpPr>
          <p:cNvPr id="3" name="Date Placeholder 2"/>
          <p:cNvSpPr>
            <a:spLocks noGrp="1"/>
          </p:cNvSpPr>
          <p:nvPr>
            <p:ph type="dt" sz="half" idx="10"/>
          </p:nvPr>
        </p:nvSpPr>
        <p:spPr/>
        <p:txBody>
          <a:bodyPr/>
          <a:lstStyle/>
          <a:p>
            <a:endParaRPr lang="en-GB" dirty="0">
              <a:solidFill>
                <a:srgbClr val="51626F"/>
              </a:solidFill>
            </a:endParaRPr>
          </a:p>
        </p:txBody>
      </p:sp>
      <p:sp>
        <p:nvSpPr>
          <p:cNvPr id="4" name="Footer Placeholder 3"/>
          <p:cNvSpPr>
            <a:spLocks noGrp="1"/>
          </p:cNvSpPr>
          <p:nvPr>
            <p:ph type="ftr" sz="quarter" idx="11"/>
          </p:nvPr>
        </p:nvSpPr>
        <p:spPr/>
        <p:txBody>
          <a:bodyPr/>
          <a:lstStyle/>
          <a:p>
            <a:r>
              <a:rPr lang="en-GB" dirty="0" smtClean="0">
                <a:solidFill>
                  <a:srgbClr val="51626F"/>
                </a:solidFill>
              </a:rPr>
              <a:t>© DHI</a:t>
            </a:r>
            <a:endParaRPr lang="en-GB" dirty="0">
              <a:solidFill>
                <a:srgbClr val="51626F"/>
              </a:solidFill>
            </a:endParaRPr>
          </a:p>
        </p:txBody>
      </p:sp>
      <p:sp>
        <p:nvSpPr>
          <p:cNvPr id="5" name="Slide Number Placeholder 4"/>
          <p:cNvSpPr>
            <a:spLocks noGrp="1"/>
          </p:cNvSpPr>
          <p:nvPr>
            <p:ph type="sldNum" sz="quarter" idx="12"/>
          </p:nvPr>
        </p:nvSpPr>
        <p:spPr/>
        <p:txBody>
          <a:bodyPr/>
          <a:lstStyle/>
          <a:p>
            <a:r>
              <a:rPr lang="en-GB" dirty="0" smtClean="0">
                <a:solidFill>
                  <a:srgbClr val="51626F"/>
                </a:solidFill>
              </a:rPr>
              <a:t>#</a:t>
            </a:r>
            <a:fld id="{EC98167B-91FF-498B-85F5-63F1D9402506}" type="slidenum">
              <a:rPr lang="en-GB" smtClean="0">
                <a:solidFill>
                  <a:srgbClr val="51626F"/>
                </a:solidFill>
              </a:rPr>
              <a:pPr/>
              <a:t>‹#›</a:t>
            </a:fld>
            <a:r>
              <a:rPr lang="en-GB" dirty="0" smtClean="0">
                <a:solidFill>
                  <a:srgbClr val="51626F"/>
                </a:solidFill>
              </a:rPr>
              <a:t>  </a:t>
            </a:r>
            <a:endParaRPr lang="en-GB" dirty="0">
              <a:solidFill>
                <a:srgbClr val="51626F"/>
              </a:solidFill>
            </a:endParaRPr>
          </a:p>
        </p:txBody>
      </p:sp>
      <p:sp>
        <p:nvSpPr>
          <p:cNvPr id="8" name="Picture Placeholder 4"/>
          <p:cNvSpPr>
            <a:spLocks noGrp="1"/>
          </p:cNvSpPr>
          <p:nvPr>
            <p:ph type="pic" sz="quarter" idx="14"/>
          </p:nvPr>
        </p:nvSpPr>
        <p:spPr>
          <a:xfrm>
            <a:off x="554038" y="2626732"/>
            <a:ext cx="1796360" cy="1673006"/>
          </a:xfrm>
        </p:spPr>
        <p:txBody>
          <a:bodyPr anchor="ctr" anchorCtr="0"/>
          <a:lstStyle>
            <a:lvl1pPr marL="0" indent="0" algn="ctr">
              <a:buNone/>
              <a:defRPr/>
            </a:lvl1pPr>
          </a:lstStyle>
          <a:p>
            <a:r>
              <a:rPr lang="x-none" noProof="0" smtClean="0"/>
              <a:t>Click icon to add picture</a:t>
            </a:r>
            <a:endParaRPr lang="en-GB" noProof="0" dirty="0"/>
          </a:p>
        </p:txBody>
      </p:sp>
      <p:sp>
        <p:nvSpPr>
          <p:cNvPr id="14" name="Picture Placeholder 4"/>
          <p:cNvSpPr>
            <a:spLocks noGrp="1"/>
          </p:cNvSpPr>
          <p:nvPr>
            <p:ph type="pic" sz="quarter" idx="15"/>
          </p:nvPr>
        </p:nvSpPr>
        <p:spPr>
          <a:xfrm>
            <a:off x="2634577" y="2626732"/>
            <a:ext cx="1796360" cy="1673006"/>
          </a:xfrm>
        </p:spPr>
        <p:txBody>
          <a:bodyPr anchor="ctr" anchorCtr="0"/>
          <a:lstStyle>
            <a:lvl1pPr marL="0" indent="0" algn="ctr">
              <a:buNone/>
              <a:defRPr/>
            </a:lvl1pPr>
          </a:lstStyle>
          <a:p>
            <a:r>
              <a:rPr lang="x-none" noProof="0" smtClean="0"/>
              <a:t>Click icon to add picture</a:t>
            </a:r>
            <a:endParaRPr lang="en-GB" noProof="0" dirty="0"/>
          </a:p>
        </p:txBody>
      </p:sp>
      <p:sp>
        <p:nvSpPr>
          <p:cNvPr id="15" name="Picture Placeholder 4"/>
          <p:cNvSpPr>
            <a:spLocks noGrp="1"/>
          </p:cNvSpPr>
          <p:nvPr>
            <p:ph type="pic" sz="quarter" idx="16"/>
          </p:nvPr>
        </p:nvSpPr>
        <p:spPr>
          <a:xfrm>
            <a:off x="4715116" y="2626732"/>
            <a:ext cx="1796360" cy="1673006"/>
          </a:xfrm>
        </p:spPr>
        <p:txBody>
          <a:bodyPr anchor="ctr" anchorCtr="0"/>
          <a:lstStyle>
            <a:lvl1pPr marL="0" indent="0" algn="ctr">
              <a:buNone/>
              <a:defRPr/>
            </a:lvl1pPr>
          </a:lstStyle>
          <a:p>
            <a:r>
              <a:rPr lang="x-none" noProof="0" smtClean="0"/>
              <a:t>Click icon to add picture</a:t>
            </a:r>
            <a:endParaRPr lang="en-GB" noProof="0" dirty="0"/>
          </a:p>
        </p:txBody>
      </p:sp>
      <p:sp>
        <p:nvSpPr>
          <p:cNvPr id="16" name="Picture Placeholder 4"/>
          <p:cNvSpPr>
            <a:spLocks noGrp="1"/>
          </p:cNvSpPr>
          <p:nvPr>
            <p:ph type="pic" sz="quarter" idx="17"/>
          </p:nvPr>
        </p:nvSpPr>
        <p:spPr>
          <a:xfrm>
            <a:off x="6795654" y="2626732"/>
            <a:ext cx="1796360" cy="1673006"/>
          </a:xfrm>
        </p:spPr>
        <p:txBody>
          <a:bodyPr anchor="ctr" anchorCtr="0"/>
          <a:lstStyle>
            <a:lvl1pPr marL="0" indent="0" algn="ctr">
              <a:buNone/>
              <a:defRPr/>
            </a:lvl1pPr>
          </a:lstStyle>
          <a:p>
            <a:r>
              <a:rPr lang="x-none" noProof="0" smtClean="0"/>
              <a:t>Click icon to add picture</a:t>
            </a:r>
            <a:endParaRPr lang="en-GB" noProof="0" dirty="0"/>
          </a:p>
        </p:txBody>
      </p:sp>
      <p:sp>
        <p:nvSpPr>
          <p:cNvPr id="11" name="Rectangle 10"/>
          <p:cNvSpPr/>
          <p:nvPr userDrawn="1"/>
        </p:nvSpPr>
        <p:spPr>
          <a:xfrm flipV="1">
            <a:off x="0" y="5086512"/>
            <a:ext cx="9144000" cy="56988"/>
          </a:xfrm>
          <a:prstGeom prst="rect">
            <a:avLst/>
          </a:prstGeom>
          <a:gradFill flip="none" rotWithShape="1">
            <a:gsLst>
              <a:gs pos="44000">
                <a:schemeClr val="accent4"/>
              </a:gs>
              <a:gs pos="100000">
                <a:schemeClr val="accent4">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2" name="Text Placeholder 28"/>
          <p:cNvSpPr>
            <a:spLocks noGrp="1"/>
          </p:cNvSpPr>
          <p:nvPr>
            <p:ph type="body" sz="quarter" idx="18" hasCustomPrompt="1"/>
          </p:nvPr>
        </p:nvSpPr>
        <p:spPr>
          <a:xfrm>
            <a:off x="554038"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smtClean="0"/>
              <a:t>Legend</a:t>
            </a:r>
          </a:p>
        </p:txBody>
      </p:sp>
      <p:sp>
        <p:nvSpPr>
          <p:cNvPr id="13" name="Text Placeholder 28"/>
          <p:cNvSpPr>
            <a:spLocks noGrp="1"/>
          </p:cNvSpPr>
          <p:nvPr>
            <p:ph type="body" sz="quarter" idx="19" hasCustomPrompt="1"/>
          </p:nvPr>
        </p:nvSpPr>
        <p:spPr>
          <a:xfrm>
            <a:off x="2634577"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smtClean="0"/>
              <a:t>Legend</a:t>
            </a:r>
          </a:p>
        </p:txBody>
      </p:sp>
      <p:sp>
        <p:nvSpPr>
          <p:cNvPr id="17" name="Text Placeholder 28"/>
          <p:cNvSpPr>
            <a:spLocks noGrp="1"/>
          </p:cNvSpPr>
          <p:nvPr>
            <p:ph type="body" sz="quarter" idx="20" hasCustomPrompt="1"/>
          </p:nvPr>
        </p:nvSpPr>
        <p:spPr>
          <a:xfrm>
            <a:off x="4715116"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smtClean="0"/>
              <a:t>Legend</a:t>
            </a:r>
          </a:p>
        </p:txBody>
      </p:sp>
      <p:sp>
        <p:nvSpPr>
          <p:cNvPr id="18" name="Text Placeholder 28"/>
          <p:cNvSpPr>
            <a:spLocks noGrp="1"/>
          </p:cNvSpPr>
          <p:nvPr>
            <p:ph type="body" sz="quarter" idx="21" hasCustomPrompt="1"/>
          </p:nvPr>
        </p:nvSpPr>
        <p:spPr>
          <a:xfrm>
            <a:off x="6793458" y="4360931"/>
            <a:ext cx="1796360" cy="157977"/>
          </a:xfrm>
        </p:spPr>
        <p:txBody>
          <a:bodyPr/>
          <a:lstStyle>
            <a:lvl1pPr marL="0" indent="0">
              <a:buNone/>
              <a:defRPr sz="800"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smtClean="0"/>
              <a:t>Legend</a:t>
            </a:r>
          </a:p>
        </p:txBody>
      </p:sp>
      <p:sp>
        <p:nvSpPr>
          <p:cNvPr id="19" name="Content Placeholder 6"/>
          <p:cNvSpPr>
            <a:spLocks noGrp="1"/>
          </p:cNvSpPr>
          <p:nvPr>
            <p:ph sz="quarter" idx="13"/>
          </p:nvPr>
        </p:nvSpPr>
        <p:spPr>
          <a:xfrm>
            <a:off x="554046" y="1192311"/>
            <a:ext cx="8035925" cy="1144493"/>
          </a:xfrm>
        </p:spPr>
        <p:txBody>
          <a:bodyPr/>
          <a:lstStyle>
            <a:lvl1pPr marL="270000" indent="-270000">
              <a:buFont typeface="Arial" pitchFamily="34" charset="0"/>
              <a:buChar cha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x-none" noProof="0" smtClean="0"/>
              <a:t>Click to edit Master text styles</a:t>
            </a:r>
          </a:p>
          <a:p>
            <a:pPr lvl="1"/>
            <a:r>
              <a:rPr lang="x-none" noProof="0" smtClean="0"/>
              <a:t>Second level</a:t>
            </a:r>
          </a:p>
          <a:p>
            <a:pPr lvl="2"/>
            <a:r>
              <a:rPr lang="x-none" noProof="0" smtClean="0"/>
              <a:t>Third level</a:t>
            </a:r>
          </a:p>
          <a:p>
            <a:pPr lvl="3"/>
            <a:r>
              <a:rPr lang="x-none" noProof="0" smtClean="0"/>
              <a:t>Fourth level</a:t>
            </a:r>
          </a:p>
          <a:p>
            <a:pPr lvl="4"/>
            <a:r>
              <a:rPr lang="x-none" noProof="0" smtClean="0"/>
              <a:t>Fifth level</a:t>
            </a:r>
            <a:endParaRPr lang="en-GB" noProof="0" dirty="0"/>
          </a:p>
        </p:txBody>
      </p:sp>
    </p:spTree>
    <p:extLst>
      <p:ext uri="{BB962C8B-B14F-4D97-AF65-F5344CB8AC3E}">
        <p14:creationId xmlns:p14="http://schemas.microsoft.com/office/powerpoint/2010/main" val="1577593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ull image teas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8" name="Text Placeholder 28"/>
          <p:cNvSpPr>
            <a:spLocks noGrp="1"/>
          </p:cNvSpPr>
          <p:nvPr>
            <p:ph type="body" sz="quarter" idx="15"/>
          </p:nvPr>
        </p:nvSpPr>
        <p:spPr>
          <a:xfrm>
            <a:off x="554046" y="2075296"/>
            <a:ext cx="7340211" cy="477485"/>
          </a:xfrm>
        </p:spPr>
        <p:txBody>
          <a:bodyPr anchor="b" anchorCtr="0"/>
          <a:lstStyle>
            <a:lvl1pPr marL="0" indent="0">
              <a:buNone/>
              <a:defRPr sz="2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x-none" noProof="0" smtClean="0"/>
              <a:t>Click to edit Master text styles</a:t>
            </a:r>
          </a:p>
        </p:txBody>
      </p:sp>
      <p:sp>
        <p:nvSpPr>
          <p:cNvPr id="19" name="Date Placeholder 2"/>
          <p:cNvSpPr>
            <a:spLocks noGrp="1"/>
          </p:cNvSpPr>
          <p:nvPr>
            <p:ph type="dt" sz="half" idx="10"/>
          </p:nvPr>
        </p:nvSpPr>
        <p:spPr>
          <a:xfrm>
            <a:off x="1970322" y="4886791"/>
            <a:ext cx="2269191" cy="132608"/>
          </a:xfrm>
        </p:spPr>
        <p:txBody>
          <a:bodyPr/>
          <a:lstStyle>
            <a:lvl1pPr>
              <a:defRPr>
                <a:solidFill>
                  <a:schemeClr val="bg1"/>
                </a:solidFill>
              </a:defRPr>
            </a:lvl1pPr>
          </a:lstStyle>
          <a:p>
            <a:endParaRPr lang="en-GB" dirty="0">
              <a:solidFill>
                <a:prstClr val="white"/>
              </a:solidFill>
            </a:endParaRPr>
          </a:p>
        </p:txBody>
      </p:sp>
      <p:sp>
        <p:nvSpPr>
          <p:cNvPr id="20" name="Footer Placeholder 3"/>
          <p:cNvSpPr>
            <a:spLocks noGrp="1"/>
          </p:cNvSpPr>
          <p:nvPr>
            <p:ph type="ftr" sz="quarter" idx="11"/>
          </p:nvPr>
        </p:nvSpPr>
        <p:spPr>
          <a:xfrm>
            <a:off x="554189" y="4886791"/>
            <a:ext cx="1416133" cy="132608"/>
          </a:xfrm>
        </p:spPr>
        <p:txBody>
          <a:bodyPr/>
          <a:lstStyle>
            <a:lvl1pPr>
              <a:defRPr>
                <a:solidFill>
                  <a:schemeClr val="bg1"/>
                </a:solidFill>
              </a:defRPr>
            </a:lvl1pPr>
          </a:lstStyle>
          <a:p>
            <a:r>
              <a:rPr lang="en-GB" dirty="0" smtClean="0">
                <a:solidFill>
                  <a:prstClr val="white"/>
                </a:solidFill>
              </a:rPr>
              <a:t>© DHI</a:t>
            </a:r>
            <a:endParaRPr lang="en-GB" dirty="0">
              <a:solidFill>
                <a:prstClr val="white"/>
              </a:solidFill>
            </a:endParaRPr>
          </a:p>
        </p:txBody>
      </p:sp>
      <p:sp>
        <p:nvSpPr>
          <p:cNvPr id="21" name="Slide Number Placeholder 4"/>
          <p:cNvSpPr>
            <a:spLocks noGrp="1"/>
          </p:cNvSpPr>
          <p:nvPr>
            <p:ph type="sldNum" sz="quarter" idx="12"/>
          </p:nvPr>
        </p:nvSpPr>
        <p:spPr>
          <a:xfrm>
            <a:off x="4239513" y="4886791"/>
            <a:ext cx="516591" cy="132608"/>
          </a:xfrm>
        </p:spPr>
        <p:txBody>
          <a:bodyPr/>
          <a:lstStyle>
            <a:lvl1pPr>
              <a:defRPr>
                <a:solidFill>
                  <a:schemeClr val="bg1"/>
                </a:solidFill>
              </a:defRPr>
            </a:lvl1pPr>
          </a:lstStyle>
          <a:p>
            <a:r>
              <a:rPr lang="en-GB" dirty="0" smtClean="0">
                <a:solidFill>
                  <a:prstClr val="white"/>
                </a:solidFill>
              </a:rPr>
              <a:t>#</a:t>
            </a:r>
            <a:fld id="{EC98167B-91FF-498B-85F5-63F1D9402506}" type="slidenum">
              <a:rPr lang="en-GB" smtClean="0">
                <a:solidFill>
                  <a:prstClr val="white"/>
                </a:solidFill>
              </a:rPr>
              <a:pPr/>
              <a:t>‹#›</a:t>
            </a:fld>
            <a:r>
              <a:rPr lang="en-GB" dirty="0" smtClean="0">
                <a:solidFill>
                  <a:prstClr val="white"/>
                </a:solidFill>
              </a:rPr>
              <a:t>  </a:t>
            </a:r>
            <a:endParaRPr lang="en-GB" dirty="0">
              <a:solidFill>
                <a:prstClr val="white"/>
              </a:solidFill>
            </a:endParaRP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94800" y="4590000"/>
            <a:ext cx="830323" cy="468000"/>
          </a:xfrm>
          <a:prstGeom prst="rect">
            <a:avLst/>
          </a:prstGeom>
        </p:spPr>
      </p:pic>
    </p:spTree>
    <p:extLst>
      <p:ext uri="{BB962C8B-B14F-4D97-AF65-F5344CB8AC3E}">
        <p14:creationId xmlns:p14="http://schemas.microsoft.com/office/powerpoint/2010/main" val="207447630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About DHI">
    <p:spTree>
      <p:nvGrpSpPr>
        <p:cNvPr id="1" name=""/>
        <p:cNvGrpSpPr/>
        <p:nvPr/>
      </p:nvGrpSpPr>
      <p:grpSpPr>
        <a:xfrm>
          <a:off x="0" y="0"/>
          <a:ext cx="0" cy="0"/>
          <a:chOff x="0" y="0"/>
          <a:chExt cx="0" cy="0"/>
        </a:xfrm>
      </p:grpSpPr>
      <p:sp>
        <p:nvSpPr>
          <p:cNvPr id="10" name="Rectangle 9"/>
          <p:cNvSpPr/>
          <p:nvPr userDrawn="1"/>
        </p:nvSpPr>
        <p:spPr>
          <a:xfrm>
            <a:off x="0" y="0"/>
            <a:ext cx="9144000" cy="5143500"/>
          </a:xfrm>
          <a:prstGeom prst="rect">
            <a:avLst/>
          </a:prstGeom>
          <a:gradFill>
            <a:gsLst>
              <a:gs pos="0">
                <a:schemeClr val="tx1"/>
              </a:gs>
              <a:gs pos="61000">
                <a:schemeClr val="tx1"/>
              </a:gs>
              <a:gs pos="100000">
                <a:schemeClr val="tx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96" b="45026"/>
          <a:stretch/>
        </p:blipFill>
        <p:spPr>
          <a:xfrm>
            <a:off x="2472244" y="293315"/>
            <a:ext cx="6671756" cy="4850189"/>
          </a:xfrm>
          <a:prstGeom prst="rect">
            <a:avLst/>
          </a:prstGeom>
        </p:spPr>
      </p:pic>
      <p:sp>
        <p:nvSpPr>
          <p:cNvPr id="3" name="Date Placeholder 2"/>
          <p:cNvSpPr>
            <a:spLocks noGrp="1"/>
          </p:cNvSpPr>
          <p:nvPr>
            <p:ph type="dt" sz="half" idx="10"/>
          </p:nvPr>
        </p:nvSpPr>
        <p:spPr/>
        <p:txBody>
          <a:bodyPr/>
          <a:lstStyle>
            <a:lvl1pPr>
              <a:defRPr>
                <a:solidFill>
                  <a:schemeClr val="bg1"/>
                </a:solidFill>
              </a:defRPr>
            </a:lvl1pPr>
          </a:lstStyle>
          <a:p>
            <a:endParaRPr lang="en-GB" dirty="0">
              <a:solidFill>
                <a:prstClr val="white"/>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dirty="0" smtClean="0">
                <a:solidFill>
                  <a:prstClr val="white"/>
                </a:solidFill>
              </a:rPr>
              <a:t>© DHI</a:t>
            </a:r>
            <a:endParaRPr lang="en-GB" dirty="0">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GB" dirty="0" smtClean="0">
                <a:solidFill>
                  <a:prstClr val="white"/>
                </a:solidFill>
              </a:rPr>
              <a:t>#</a:t>
            </a:r>
            <a:fld id="{EC98167B-91FF-498B-85F5-63F1D9402506}" type="slidenum">
              <a:rPr lang="en-GB" smtClean="0">
                <a:solidFill>
                  <a:prstClr val="white"/>
                </a:solidFill>
              </a:rPr>
              <a:pPr/>
              <a:t>‹#›</a:t>
            </a:fld>
            <a:r>
              <a:rPr lang="en-GB" dirty="0" smtClean="0">
                <a:solidFill>
                  <a:prstClr val="white"/>
                </a:solidFill>
              </a:rPr>
              <a:t>  </a:t>
            </a:r>
            <a:endParaRPr lang="en-GB" dirty="0">
              <a:solidFill>
                <a:prstClr val="white"/>
              </a:solidFill>
            </a:endParaRPr>
          </a:p>
        </p:txBody>
      </p:sp>
      <p:sp>
        <p:nvSpPr>
          <p:cNvPr id="2" name="TextBox 1"/>
          <p:cNvSpPr txBox="1"/>
          <p:nvPr userDrawn="1"/>
        </p:nvSpPr>
        <p:spPr>
          <a:xfrm>
            <a:off x="554189" y="1192307"/>
            <a:ext cx="7085971" cy="3092823"/>
          </a:xfrm>
          <a:prstGeom prst="rect">
            <a:avLst/>
          </a:prstGeom>
        </p:spPr>
        <p:txBody>
          <a:bodyPr vert="horz" lIns="0" tIns="0" rIns="0" bIns="0" rtlCol="0">
            <a:noAutofit/>
          </a:bodyPr>
          <a:lstStyle>
            <a:lvl1pPr lvl="0" indent="0">
              <a:spcBef>
                <a:spcPct val="20000"/>
              </a:spcBef>
              <a:buFont typeface="Arial" pitchFamily="34" charset="0"/>
              <a:buNone/>
              <a:defRPr sz="1400">
                <a:solidFill>
                  <a:schemeClr val="bg1"/>
                </a:solidFill>
              </a:defRPr>
            </a:lvl1pPr>
            <a:lvl2pPr marL="358775" indent="-176213">
              <a:spcBef>
                <a:spcPct val="20000"/>
              </a:spcBef>
              <a:buFont typeface="Arial" pitchFamily="34" charset="0"/>
              <a:buChar char="•"/>
              <a:defRPr sz="1200">
                <a:solidFill>
                  <a:schemeClr val="bg1"/>
                </a:solidFill>
              </a:defRPr>
            </a:lvl2pPr>
            <a:lvl3pPr marL="541338" indent="-182563">
              <a:spcBef>
                <a:spcPct val="20000"/>
              </a:spcBef>
              <a:buFont typeface="Arial" pitchFamily="34" charset="0"/>
              <a:buChar char="•"/>
              <a:defRPr sz="1100">
                <a:solidFill>
                  <a:schemeClr val="bg1"/>
                </a:solidFill>
              </a:defRPr>
            </a:lvl3pPr>
            <a:lvl4pPr marL="717550" indent="-176213">
              <a:spcBef>
                <a:spcPct val="20000"/>
              </a:spcBef>
              <a:buFont typeface="Arial" pitchFamily="34" charset="0"/>
              <a:buChar char="•"/>
              <a:defRPr sz="1050">
                <a:solidFill>
                  <a:schemeClr val="bg1"/>
                </a:solidFill>
              </a:defRPr>
            </a:lvl4pPr>
            <a:lvl5pPr marL="900113" indent="-182563">
              <a:spcBef>
                <a:spcPct val="20000"/>
              </a:spcBef>
              <a:buFont typeface="Arial" pitchFamily="34" charset="0"/>
              <a:buChar char="•"/>
              <a:defRPr sz="1000">
                <a:solidFill>
                  <a:schemeClr val="bg1"/>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x-none" sz="1800" dirty="0" smtClean="0">
                <a:solidFill>
                  <a:prstClr val="white"/>
                </a:solidFill>
              </a:rPr>
              <a:t>DHI are the first people you should call when you have a tough challenge to solve in a water environment.</a:t>
            </a:r>
          </a:p>
          <a:p>
            <a:endParaRPr lang="x-none" sz="1800" dirty="0" smtClean="0">
              <a:solidFill>
                <a:prstClr val="white"/>
              </a:solidFill>
            </a:endParaRPr>
          </a:p>
          <a:p>
            <a:r>
              <a:rPr lang="x-none" sz="1800" dirty="0" smtClean="0">
                <a:solidFill>
                  <a:prstClr val="white"/>
                </a:solidFill>
              </a:rPr>
              <a:t>In the world of water, our knowledge is second-to-none, and we strive to make it globally accessible to clients and partners. </a:t>
            </a:r>
          </a:p>
          <a:p>
            <a:endParaRPr lang="x-none" sz="1800" dirty="0" smtClean="0">
              <a:solidFill>
                <a:prstClr val="white"/>
              </a:solidFill>
            </a:endParaRPr>
          </a:p>
          <a:p>
            <a:r>
              <a:rPr lang="x-none" sz="1800" dirty="0" smtClean="0">
                <a:solidFill>
                  <a:prstClr val="white"/>
                </a:solidFill>
              </a:rPr>
              <a:t>So whether you need to save water, share it fairly, improve its quality, quantify its impact or manage its flow, we can help. Our knowledge, combined with our team’s expertise and the power of our technology, hold the key to unlocking the right solution. </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5600" y="4104000"/>
            <a:ext cx="1355040" cy="760651"/>
          </a:xfrm>
          <a:prstGeom prst="rect">
            <a:avLst/>
          </a:prstGeom>
        </p:spPr>
      </p:pic>
    </p:spTree>
    <p:extLst>
      <p:ext uri="{BB962C8B-B14F-4D97-AF65-F5344CB8AC3E}">
        <p14:creationId xmlns:p14="http://schemas.microsoft.com/office/powerpoint/2010/main" val="17265678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gradFill>
            <a:gsLst>
              <a:gs pos="0">
                <a:schemeClr val="tx1"/>
              </a:gs>
              <a:gs pos="61000">
                <a:schemeClr val="tx1"/>
              </a:gs>
              <a:gs pos="100000">
                <a:schemeClr val="tx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96" b="45026"/>
          <a:stretch/>
        </p:blipFill>
        <p:spPr>
          <a:xfrm>
            <a:off x="2472244" y="293315"/>
            <a:ext cx="6671756" cy="4850189"/>
          </a:xfrm>
          <a:prstGeom prst="rect">
            <a:avLst/>
          </a:prstGeom>
        </p:spPr>
      </p:pic>
      <p:sp>
        <p:nvSpPr>
          <p:cNvPr id="2" name="Title 1"/>
          <p:cNvSpPr>
            <a:spLocks noGrp="1"/>
          </p:cNvSpPr>
          <p:nvPr>
            <p:ph type="ctrTitle" hasCustomPrompt="1"/>
          </p:nvPr>
        </p:nvSpPr>
        <p:spPr>
          <a:xfrm>
            <a:off x="278817" y="300335"/>
            <a:ext cx="8586383" cy="4436847"/>
          </a:xfrm>
          <a:custGeom>
            <a:avLst/>
            <a:gdLst>
              <a:gd name="connsiteX0" fmla="*/ 0 w 8312195"/>
              <a:gd name="connsiteY0" fmla="*/ 124208 h 4297852"/>
              <a:gd name="connsiteX1" fmla="*/ 124208 w 8312195"/>
              <a:gd name="connsiteY1" fmla="*/ 0 h 4297852"/>
              <a:gd name="connsiteX2" fmla="*/ 8187987 w 8312195"/>
              <a:gd name="connsiteY2" fmla="*/ 0 h 4297852"/>
              <a:gd name="connsiteX3" fmla="*/ 8312195 w 8312195"/>
              <a:gd name="connsiteY3" fmla="*/ 124208 h 4297852"/>
              <a:gd name="connsiteX4" fmla="*/ 8312195 w 8312195"/>
              <a:gd name="connsiteY4" fmla="*/ 4173644 h 4297852"/>
              <a:gd name="connsiteX5" fmla="*/ 8187987 w 8312195"/>
              <a:gd name="connsiteY5" fmla="*/ 4297852 h 4297852"/>
              <a:gd name="connsiteX6" fmla="*/ 124208 w 8312195"/>
              <a:gd name="connsiteY6" fmla="*/ 4297852 h 4297852"/>
              <a:gd name="connsiteX7" fmla="*/ 0 w 8312195"/>
              <a:gd name="connsiteY7" fmla="*/ 4173644 h 4297852"/>
              <a:gd name="connsiteX8" fmla="*/ 0 w 8312195"/>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124208 w 8323993"/>
              <a:gd name="connsiteY6" fmla="*/ 4297852 h 4297852"/>
              <a:gd name="connsiteX7" fmla="*/ 0 w 8323993"/>
              <a:gd name="connsiteY7" fmla="*/ 4173644 h 4297852"/>
              <a:gd name="connsiteX8" fmla="*/ 0 w 8323993"/>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5891983 w 8323993"/>
              <a:gd name="connsiteY6" fmla="*/ 4294163 h 4297852"/>
              <a:gd name="connsiteX7" fmla="*/ 124208 w 8323993"/>
              <a:gd name="connsiteY7" fmla="*/ 4297852 h 4297852"/>
              <a:gd name="connsiteX8" fmla="*/ 0 w 8323993"/>
              <a:gd name="connsiteY8" fmla="*/ 4173644 h 4297852"/>
              <a:gd name="connsiteX9" fmla="*/ 0 w 8323993"/>
              <a:gd name="connsiteY9" fmla="*/ 124208 h 429785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891983 w 8323993"/>
              <a:gd name="connsiteY7" fmla="*/ 4294163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008539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425258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31"/>
              <a:gd name="connsiteY0" fmla="*/ 124208 h 4297852"/>
              <a:gd name="connsiteX1" fmla="*/ 124208 w 8324031"/>
              <a:gd name="connsiteY1" fmla="*/ 0 h 4297852"/>
              <a:gd name="connsiteX2" fmla="*/ 8187987 w 8324031"/>
              <a:gd name="connsiteY2" fmla="*/ 0 h 4297852"/>
              <a:gd name="connsiteX3" fmla="*/ 8312195 w 8324031"/>
              <a:gd name="connsiteY3" fmla="*/ 124208 h 4297852"/>
              <a:gd name="connsiteX4" fmla="*/ 8323993 w 8324031"/>
              <a:gd name="connsiteY4" fmla="*/ 2592617 h 4297852"/>
              <a:gd name="connsiteX5" fmla="*/ 8178462 w 8324031"/>
              <a:gd name="connsiteY5" fmla="*/ 2926252 h 4297852"/>
              <a:gd name="connsiteX6" fmla="*/ 6278990 w 8324031"/>
              <a:gd name="connsiteY6" fmla="*/ 4047649 h 4297852"/>
              <a:gd name="connsiteX7" fmla="*/ 5425258 w 8324031"/>
              <a:gd name="connsiteY7" fmla="*/ 4296544 h 4297852"/>
              <a:gd name="connsiteX8" fmla="*/ 124208 w 8324031"/>
              <a:gd name="connsiteY8" fmla="*/ 4297852 h 4297852"/>
              <a:gd name="connsiteX9" fmla="*/ 0 w 8324031"/>
              <a:gd name="connsiteY9" fmla="*/ 4173644 h 4297852"/>
              <a:gd name="connsiteX10" fmla="*/ 0 w 8324031"/>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4280"/>
              <a:gd name="connsiteY0" fmla="*/ 124208 h 4297852"/>
              <a:gd name="connsiteX1" fmla="*/ 124208 w 8324280"/>
              <a:gd name="connsiteY1" fmla="*/ 0 h 4297852"/>
              <a:gd name="connsiteX2" fmla="*/ 8187987 w 8324280"/>
              <a:gd name="connsiteY2" fmla="*/ 0 h 4297852"/>
              <a:gd name="connsiteX3" fmla="*/ 8312195 w 8324280"/>
              <a:gd name="connsiteY3" fmla="*/ 124208 h 4297852"/>
              <a:gd name="connsiteX4" fmla="*/ 8323993 w 8324280"/>
              <a:gd name="connsiteY4" fmla="*/ 2592617 h 4297852"/>
              <a:gd name="connsiteX5" fmla="*/ 8178462 w 8324280"/>
              <a:gd name="connsiteY5" fmla="*/ 2926252 h 4297852"/>
              <a:gd name="connsiteX6" fmla="*/ 6278990 w 8324280"/>
              <a:gd name="connsiteY6" fmla="*/ 4047649 h 4297852"/>
              <a:gd name="connsiteX7" fmla="*/ 5425258 w 8324280"/>
              <a:gd name="connsiteY7" fmla="*/ 4296544 h 4297852"/>
              <a:gd name="connsiteX8" fmla="*/ 124208 w 8324280"/>
              <a:gd name="connsiteY8" fmla="*/ 4297852 h 4297852"/>
              <a:gd name="connsiteX9" fmla="*/ 0 w 8324280"/>
              <a:gd name="connsiteY9" fmla="*/ 4173644 h 4297852"/>
              <a:gd name="connsiteX10" fmla="*/ 0 w 8324280"/>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03"/>
              <a:gd name="connsiteY0" fmla="*/ 124208 h 4297852"/>
              <a:gd name="connsiteX1" fmla="*/ 124208 w 8324003"/>
              <a:gd name="connsiteY1" fmla="*/ 0 h 4297852"/>
              <a:gd name="connsiteX2" fmla="*/ 8187987 w 8324003"/>
              <a:gd name="connsiteY2" fmla="*/ 0 h 4297852"/>
              <a:gd name="connsiteX3" fmla="*/ 8312195 w 8324003"/>
              <a:gd name="connsiteY3" fmla="*/ 124208 h 4297852"/>
              <a:gd name="connsiteX4" fmla="*/ 8323993 w 8324003"/>
              <a:gd name="connsiteY4" fmla="*/ 2592617 h 4297852"/>
              <a:gd name="connsiteX5" fmla="*/ 8178462 w 8324003"/>
              <a:gd name="connsiteY5" fmla="*/ 2926252 h 4297852"/>
              <a:gd name="connsiteX6" fmla="*/ 6278990 w 8324003"/>
              <a:gd name="connsiteY6" fmla="*/ 4047649 h 4297852"/>
              <a:gd name="connsiteX7" fmla="*/ 5425258 w 8324003"/>
              <a:gd name="connsiteY7" fmla="*/ 4296544 h 4297852"/>
              <a:gd name="connsiteX8" fmla="*/ 124208 w 8324003"/>
              <a:gd name="connsiteY8" fmla="*/ 4297852 h 4297852"/>
              <a:gd name="connsiteX9" fmla="*/ 0 w 8324003"/>
              <a:gd name="connsiteY9" fmla="*/ 4173644 h 4297852"/>
              <a:gd name="connsiteX10" fmla="*/ 0 w 8324003"/>
              <a:gd name="connsiteY10" fmla="*/ 124208 h 429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4003" h="4297852">
                <a:moveTo>
                  <a:pt x="0" y="124208"/>
                </a:moveTo>
                <a:cubicBezTo>
                  <a:pt x="0" y="55610"/>
                  <a:pt x="55610" y="0"/>
                  <a:pt x="124208" y="0"/>
                </a:cubicBezTo>
                <a:lnTo>
                  <a:pt x="8187987" y="0"/>
                </a:lnTo>
                <a:cubicBezTo>
                  <a:pt x="8256585" y="0"/>
                  <a:pt x="8312195" y="55610"/>
                  <a:pt x="8312195" y="124208"/>
                </a:cubicBezTo>
                <a:cubicBezTo>
                  <a:pt x="8312195" y="1474020"/>
                  <a:pt x="8323993" y="1242805"/>
                  <a:pt x="8323993" y="2592617"/>
                </a:cubicBezTo>
                <a:cubicBezTo>
                  <a:pt x="8323993" y="2661215"/>
                  <a:pt x="8328023" y="2814333"/>
                  <a:pt x="8178462" y="2926252"/>
                </a:cubicBezTo>
                <a:lnTo>
                  <a:pt x="6278990" y="4047649"/>
                </a:lnTo>
                <a:cubicBezTo>
                  <a:pt x="5949169" y="4268727"/>
                  <a:pt x="5700310" y="4301685"/>
                  <a:pt x="5425258" y="4296544"/>
                </a:cubicBezTo>
                <a:lnTo>
                  <a:pt x="124208" y="4297852"/>
                </a:lnTo>
                <a:cubicBezTo>
                  <a:pt x="55610" y="4297852"/>
                  <a:pt x="0" y="4242242"/>
                  <a:pt x="0" y="4173644"/>
                </a:cubicBezTo>
                <a:lnTo>
                  <a:pt x="0" y="124208"/>
                </a:lnTo>
                <a:close/>
              </a:path>
            </a:pathLst>
          </a:custGeom>
          <a:solidFill>
            <a:srgbClr val="FFFFFF">
              <a:alpha val="0"/>
            </a:srgbClr>
          </a:solidFill>
          <a:ln w="19050">
            <a:solidFill>
              <a:schemeClr val="bg1"/>
            </a:solidFill>
          </a:ln>
        </p:spPr>
        <p:txBody>
          <a:bodyPr lIns="288000" tIns="0" bIns="2160000" anchor="b" anchorCtr="0">
            <a:normAutofit/>
          </a:bodyPr>
          <a:lstStyle>
            <a:lvl1pPr algn="l">
              <a:lnSpc>
                <a:spcPct val="90000"/>
              </a:lnSpc>
              <a:defRPr sz="2800" b="1" cap="none" baseline="0">
                <a:solidFill>
                  <a:schemeClr val="bg1"/>
                </a:solidFill>
              </a:defRPr>
            </a:lvl1pPr>
          </a:lstStyle>
          <a:p>
            <a:r>
              <a:rPr lang="en-GB" noProof="0" smtClean="0"/>
              <a:t>Click to edit the master </a:t>
            </a:r>
            <a:br>
              <a:rPr lang="en-GB" noProof="0" smtClean="0"/>
            </a:br>
            <a:r>
              <a:rPr lang="en-GB" noProof="0" smtClean="0"/>
              <a:t>title of the powerpoint</a:t>
            </a:r>
            <a:endParaRPr lang="en-GB" noProof="0"/>
          </a:p>
        </p:txBody>
      </p:sp>
      <p:sp>
        <p:nvSpPr>
          <p:cNvPr id="3" name="Subtitle 2"/>
          <p:cNvSpPr>
            <a:spLocks noGrp="1"/>
          </p:cNvSpPr>
          <p:nvPr>
            <p:ph type="subTitle" idx="1" hasCustomPrompt="1"/>
          </p:nvPr>
        </p:nvSpPr>
        <p:spPr>
          <a:xfrm>
            <a:off x="554189" y="2629632"/>
            <a:ext cx="8035637" cy="477485"/>
          </a:xfrm>
        </p:spPr>
        <p:txBody>
          <a:bodyPr lIns="0" tIns="0" rIns="0" bIns="0">
            <a:normAutofit/>
          </a:bodyPr>
          <a:lstStyle>
            <a:lvl1pPr marL="0" indent="0" algn="l">
              <a:lnSpc>
                <a:spcPct val="90000"/>
              </a:lnSpc>
              <a:spcBef>
                <a:spcPts val="0"/>
              </a:spcBef>
              <a:buNone/>
              <a:defRPr sz="1600" b="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smtClean="0"/>
              <a:t>Presenter’s name</a:t>
            </a:r>
            <a:endParaRPr lang="en-GB" noProof="0" dirty="0"/>
          </a:p>
        </p:txBody>
      </p:sp>
      <p:sp>
        <p:nvSpPr>
          <p:cNvPr id="11" name="Date Placeholder 2"/>
          <p:cNvSpPr>
            <a:spLocks noGrp="1"/>
          </p:cNvSpPr>
          <p:nvPr>
            <p:ph type="dt" sz="half" idx="10"/>
          </p:nvPr>
        </p:nvSpPr>
        <p:spPr>
          <a:xfrm>
            <a:off x="1970322" y="4886791"/>
            <a:ext cx="2269191" cy="132608"/>
          </a:xfrm>
        </p:spPr>
        <p:txBody>
          <a:bodyPr/>
          <a:lstStyle>
            <a:lvl1pPr>
              <a:defRPr>
                <a:solidFill>
                  <a:schemeClr val="bg1"/>
                </a:solidFill>
              </a:defRPr>
            </a:lvl1pPr>
          </a:lstStyle>
          <a:p>
            <a:endParaRPr lang="en-GB" dirty="0">
              <a:solidFill>
                <a:prstClr val="white"/>
              </a:solidFill>
            </a:endParaRPr>
          </a:p>
        </p:txBody>
      </p:sp>
      <p:sp>
        <p:nvSpPr>
          <p:cNvPr id="12" name="Footer Placeholder 3"/>
          <p:cNvSpPr>
            <a:spLocks noGrp="1"/>
          </p:cNvSpPr>
          <p:nvPr>
            <p:ph type="ftr" sz="quarter" idx="11"/>
          </p:nvPr>
        </p:nvSpPr>
        <p:spPr>
          <a:xfrm>
            <a:off x="554189" y="4886791"/>
            <a:ext cx="1416133" cy="132608"/>
          </a:xfrm>
        </p:spPr>
        <p:txBody>
          <a:bodyPr/>
          <a:lstStyle>
            <a:lvl1pPr>
              <a:defRPr>
                <a:solidFill>
                  <a:schemeClr val="bg1"/>
                </a:solidFill>
              </a:defRPr>
            </a:lvl1pPr>
          </a:lstStyle>
          <a:p>
            <a:r>
              <a:rPr lang="en-GB" dirty="0" smtClean="0">
                <a:solidFill>
                  <a:prstClr val="white"/>
                </a:solidFill>
              </a:rPr>
              <a:t>© DHI</a:t>
            </a:r>
            <a:endParaRPr lang="en-GB" dirty="0">
              <a:solidFill>
                <a:prstClr val="white"/>
              </a:solidFill>
            </a:endParaRPr>
          </a:p>
        </p:txBody>
      </p:sp>
      <p:sp>
        <p:nvSpPr>
          <p:cNvPr id="13" name="Slide Number Placeholder 4"/>
          <p:cNvSpPr>
            <a:spLocks noGrp="1"/>
          </p:cNvSpPr>
          <p:nvPr>
            <p:ph type="sldNum" sz="quarter" idx="12"/>
          </p:nvPr>
        </p:nvSpPr>
        <p:spPr>
          <a:xfrm>
            <a:off x="4239513" y="4886791"/>
            <a:ext cx="516591" cy="132608"/>
          </a:xfrm>
        </p:spPr>
        <p:txBody>
          <a:bodyPr/>
          <a:lstStyle>
            <a:lvl1pPr>
              <a:defRPr>
                <a:solidFill>
                  <a:schemeClr val="bg1"/>
                </a:solidFill>
              </a:defRPr>
            </a:lvl1pPr>
          </a:lstStyle>
          <a:p>
            <a:r>
              <a:rPr lang="en-GB" dirty="0" smtClean="0">
                <a:solidFill>
                  <a:prstClr val="white"/>
                </a:solidFill>
              </a:rPr>
              <a:t>#</a:t>
            </a:r>
            <a:fld id="{EC98167B-91FF-498B-85F5-63F1D9402506}" type="slidenum">
              <a:rPr lang="en-GB" smtClean="0">
                <a:solidFill>
                  <a:prstClr val="white"/>
                </a:solidFill>
              </a:rPr>
              <a:pPr/>
              <a:t>‹#›</a:t>
            </a:fld>
            <a:r>
              <a:rPr lang="en-GB" dirty="0" smtClean="0">
                <a:solidFill>
                  <a:prstClr val="white"/>
                </a:solidFill>
              </a:rPr>
              <a:t>  </a:t>
            </a:r>
            <a:endParaRPr lang="en-GB" dirty="0">
              <a:solidFill>
                <a:prstClr val="white"/>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5600" y="4104000"/>
            <a:ext cx="1355040" cy="760651"/>
          </a:xfrm>
          <a:prstGeom prst="rect">
            <a:avLst/>
          </a:prstGeom>
        </p:spPr>
      </p:pic>
    </p:spTree>
    <p:extLst>
      <p:ext uri="{BB962C8B-B14F-4D97-AF65-F5344CB8AC3E}">
        <p14:creationId xmlns:p14="http://schemas.microsoft.com/office/powerpoint/2010/main" val="12541709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2EB807-2A59-45B1-B523-1D1BE29230A3}" type="datetimeFigureOut">
              <a:rPr lang="en-GB" smtClean="0"/>
              <a:t>08/11/2016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A5AF92AE-D8F8-4746-AED7-1C1D440A742D}" type="slidenum">
              <a:rPr lang="en-GB" smtClean="0"/>
              <a:t>‹#›</a:t>
            </a:fld>
            <a:endParaRPr lang="en-GB" dirty="0"/>
          </a:p>
        </p:txBody>
      </p:sp>
    </p:spTree>
    <p:extLst>
      <p:ext uri="{BB962C8B-B14F-4D97-AF65-F5344CB8AC3E}">
        <p14:creationId xmlns:p14="http://schemas.microsoft.com/office/powerpoint/2010/main" val="1207744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Divider C ">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8821" y="300335"/>
            <a:ext cx="8586383" cy="4436847"/>
          </a:xfrm>
          <a:custGeom>
            <a:avLst/>
            <a:gdLst>
              <a:gd name="connsiteX0" fmla="*/ 0 w 8312195"/>
              <a:gd name="connsiteY0" fmla="*/ 124208 h 4297852"/>
              <a:gd name="connsiteX1" fmla="*/ 124208 w 8312195"/>
              <a:gd name="connsiteY1" fmla="*/ 0 h 4297852"/>
              <a:gd name="connsiteX2" fmla="*/ 8187987 w 8312195"/>
              <a:gd name="connsiteY2" fmla="*/ 0 h 4297852"/>
              <a:gd name="connsiteX3" fmla="*/ 8312195 w 8312195"/>
              <a:gd name="connsiteY3" fmla="*/ 124208 h 4297852"/>
              <a:gd name="connsiteX4" fmla="*/ 8312195 w 8312195"/>
              <a:gd name="connsiteY4" fmla="*/ 4173644 h 4297852"/>
              <a:gd name="connsiteX5" fmla="*/ 8187987 w 8312195"/>
              <a:gd name="connsiteY5" fmla="*/ 4297852 h 4297852"/>
              <a:gd name="connsiteX6" fmla="*/ 124208 w 8312195"/>
              <a:gd name="connsiteY6" fmla="*/ 4297852 h 4297852"/>
              <a:gd name="connsiteX7" fmla="*/ 0 w 8312195"/>
              <a:gd name="connsiteY7" fmla="*/ 4173644 h 4297852"/>
              <a:gd name="connsiteX8" fmla="*/ 0 w 8312195"/>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124208 w 8323993"/>
              <a:gd name="connsiteY6" fmla="*/ 4297852 h 4297852"/>
              <a:gd name="connsiteX7" fmla="*/ 0 w 8323993"/>
              <a:gd name="connsiteY7" fmla="*/ 4173644 h 4297852"/>
              <a:gd name="connsiteX8" fmla="*/ 0 w 8323993"/>
              <a:gd name="connsiteY8"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5891983 w 8323993"/>
              <a:gd name="connsiteY6" fmla="*/ 4294163 h 4297852"/>
              <a:gd name="connsiteX7" fmla="*/ 124208 w 8323993"/>
              <a:gd name="connsiteY7" fmla="*/ 4297852 h 4297852"/>
              <a:gd name="connsiteX8" fmla="*/ 0 w 8323993"/>
              <a:gd name="connsiteY8" fmla="*/ 4173644 h 4297852"/>
              <a:gd name="connsiteX9" fmla="*/ 0 w 8323993"/>
              <a:gd name="connsiteY9" fmla="*/ 124208 h 429785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891983 w 8323993"/>
              <a:gd name="connsiteY7" fmla="*/ 4294163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008539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300062"/>
              <a:gd name="connsiteX1" fmla="*/ 124208 w 8323993"/>
              <a:gd name="connsiteY1" fmla="*/ 0 h 4300062"/>
              <a:gd name="connsiteX2" fmla="*/ 8187987 w 8323993"/>
              <a:gd name="connsiteY2" fmla="*/ 0 h 4300062"/>
              <a:gd name="connsiteX3" fmla="*/ 8312195 w 8323993"/>
              <a:gd name="connsiteY3" fmla="*/ 124208 h 4300062"/>
              <a:gd name="connsiteX4" fmla="*/ 8323993 w 8323993"/>
              <a:gd name="connsiteY4" fmla="*/ 2592617 h 4300062"/>
              <a:gd name="connsiteX5" fmla="*/ 8187987 w 8323993"/>
              <a:gd name="connsiteY5" fmla="*/ 4297852 h 4300062"/>
              <a:gd name="connsiteX6" fmla="*/ 6800484 w 8323993"/>
              <a:gd name="connsiteY6" fmla="*/ 4300062 h 4300062"/>
              <a:gd name="connsiteX7" fmla="*/ 5425258 w 8323993"/>
              <a:gd name="connsiteY7" fmla="*/ 4296544 h 4300062"/>
              <a:gd name="connsiteX8" fmla="*/ 124208 w 8323993"/>
              <a:gd name="connsiteY8" fmla="*/ 4297852 h 4300062"/>
              <a:gd name="connsiteX9" fmla="*/ 0 w 8323993"/>
              <a:gd name="connsiteY9" fmla="*/ 4173644 h 4300062"/>
              <a:gd name="connsiteX10" fmla="*/ 0 w 8323993"/>
              <a:gd name="connsiteY10" fmla="*/ 124208 h 430006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87987 w 8323993"/>
              <a:gd name="connsiteY5" fmla="*/ 42978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31"/>
              <a:gd name="connsiteY0" fmla="*/ 124208 h 4297852"/>
              <a:gd name="connsiteX1" fmla="*/ 124208 w 8324031"/>
              <a:gd name="connsiteY1" fmla="*/ 0 h 4297852"/>
              <a:gd name="connsiteX2" fmla="*/ 8187987 w 8324031"/>
              <a:gd name="connsiteY2" fmla="*/ 0 h 4297852"/>
              <a:gd name="connsiteX3" fmla="*/ 8312195 w 8324031"/>
              <a:gd name="connsiteY3" fmla="*/ 124208 h 4297852"/>
              <a:gd name="connsiteX4" fmla="*/ 8323993 w 8324031"/>
              <a:gd name="connsiteY4" fmla="*/ 2592617 h 4297852"/>
              <a:gd name="connsiteX5" fmla="*/ 8178462 w 8324031"/>
              <a:gd name="connsiteY5" fmla="*/ 2926252 h 4297852"/>
              <a:gd name="connsiteX6" fmla="*/ 6278990 w 8324031"/>
              <a:gd name="connsiteY6" fmla="*/ 4047649 h 4297852"/>
              <a:gd name="connsiteX7" fmla="*/ 5425258 w 8324031"/>
              <a:gd name="connsiteY7" fmla="*/ 4296544 h 4297852"/>
              <a:gd name="connsiteX8" fmla="*/ 124208 w 8324031"/>
              <a:gd name="connsiteY8" fmla="*/ 4297852 h 4297852"/>
              <a:gd name="connsiteX9" fmla="*/ 0 w 8324031"/>
              <a:gd name="connsiteY9" fmla="*/ 4173644 h 4297852"/>
              <a:gd name="connsiteX10" fmla="*/ 0 w 8324031"/>
              <a:gd name="connsiteY10" fmla="*/ 124208 h 4297852"/>
              <a:gd name="connsiteX0" fmla="*/ 0 w 8325333"/>
              <a:gd name="connsiteY0" fmla="*/ 124208 h 4297852"/>
              <a:gd name="connsiteX1" fmla="*/ 124208 w 8325333"/>
              <a:gd name="connsiteY1" fmla="*/ 0 h 4297852"/>
              <a:gd name="connsiteX2" fmla="*/ 8187987 w 8325333"/>
              <a:gd name="connsiteY2" fmla="*/ 0 h 4297852"/>
              <a:gd name="connsiteX3" fmla="*/ 8312195 w 8325333"/>
              <a:gd name="connsiteY3" fmla="*/ 124208 h 4297852"/>
              <a:gd name="connsiteX4" fmla="*/ 8323993 w 8325333"/>
              <a:gd name="connsiteY4" fmla="*/ 2592617 h 4297852"/>
              <a:gd name="connsiteX5" fmla="*/ 8178462 w 8325333"/>
              <a:gd name="connsiteY5" fmla="*/ 2926252 h 4297852"/>
              <a:gd name="connsiteX6" fmla="*/ 6278990 w 8325333"/>
              <a:gd name="connsiteY6" fmla="*/ 4047649 h 4297852"/>
              <a:gd name="connsiteX7" fmla="*/ 5425258 w 8325333"/>
              <a:gd name="connsiteY7" fmla="*/ 4296544 h 4297852"/>
              <a:gd name="connsiteX8" fmla="*/ 124208 w 8325333"/>
              <a:gd name="connsiteY8" fmla="*/ 4297852 h 4297852"/>
              <a:gd name="connsiteX9" fmla="*/ 0 w 8325333"/>
              <a:gd name="connsiteY9" fmla="*/ 4173644 h 4297852"/>
              <a:gd name="connsiteX10" fmla="*/ 0 w 8325333"/>
              <a:gd name="connsiteY10" fmla="*/ 124208 h 4297852"/>
              <a:gd name="connsiteX0" fmla="*/ 0 w 8324280"/>
              <a:gd name="connsiteY0" fmla="*/ 124208 h 4297852"/>
              <a:gd name="connsiteX1" fmla="*/ 124208 w 8324280"/>
              <a:gd name="connsiteY1" fmla="*/ 0 h 4297852"/>
              <a:gd name="connsiteX2" fmla="*/ 8187987 w 8324280"/>
              <a:gd name="connsiteY2" fmla="*/ 0 h 4297852"/>
              <a:gd name="connsiteX3" fmla="*/ 8312195 w 8324280"/>
              <a:gd name="connsiteY3" fmla="*/ 124208 h 4297852"/>
              <a:gd name="connsiteX4" fmla="*/ 8323993 w 8324280"/>
              <a:gd name="connsiteY4" fmla="*/ 2592617 h 4297852"/>
              <a:gd name="connsiteX5" fmla="*/ 8178462 w 8324280"/>
              <a:gd name="connsiteY5" fmla="*/ 2926252 h 4297852"/>
              <a:gd name="connsiteX6" fmla="*/ 6278990 w 8324280"/>
              <a:gd name="connsiteY6" fmla="*/ 4047649 h 4297852"/>
              <a:gd name="connsiteX7" fmla="*/ 5425258 w 8324280"/>
              <a:gd name="connsiteY7" fmla="*/ 4296544 h 4297852"/>
              <a:gd name="connsiteX8" fmla="*/ 124208 w 8324280"/>
              <a:gd name="connsiteY8" fmla="*/ 4297852 h 4297852"/>
              <a:gd name="connsiteX9" fmla="*/ 0 w 8324280"/>
              <a:gd name="connsiteY9" fmla="*/ 4173644 h 4297852"/>
              <a:gd name="connsiteX10" fmla="*/ 0 w 8324280"/>
              <a:gd name="connsiteY10" fmla="*/ 124208 h 4297852"/>
              <a:gd name="connsiteX0" fmla="*/ 0 w 8323993"/>
              <a:gd name="connsiteY0" fmla="*/ 124208 h 4297852"/>
              <a:gd name="connsiteX1" fmla="*/ 124208 w 8323993"/>
              <a:gd name="connsiteY1" fmla="*/ 0 h 4297852"/>
              <a:gd name="connsiteX2" fmla="*/ 8187987 w 8323993"/>
              <a:gd name="connsiteY2" fmla="*/ 0 h 4297852"/>
              <a:gd name="connsiteX3" fmla="*/ 8312195 w 8323993"/>
              <a:gd name="connsiteY3" fmla="*/ 124208 h 4297852"/>
              <a:gd name="connsiteX4" fmla="*/ 8323993 w 8323993"/>
              <a:gd name="connsiteY4" fmla="*/ 2592617 h 4297852"/>
              <a:gd name="connsiteX5" fmla="*/ 8178462 w 8323993"/>
              <a:gd name="connsiteY5" fmla="*/ 2926252 h 4297852"/>
              <a:gd name="connsiteX6" fmla="*/ 6278990 w 8323993"/>
              <a:gd name="connsiteY6" fmla="*/ 4047649 h 4297852"/>
              <a:gd name="connsiteX7" fmla="*/ 5425258 w 8323993"/>
              <a:gd name="connsiteY7" fmla="*/ 4296544 h 4297852"/>
              <a:gd name="connsiteX8" fmla="*/ 124208 w 8323993"/>
              <a:gd name="connsiteY8" fmla="*/ 4297852 h 4297852"/>
              <a:gd name="connsiteX9" fmla="*/ 0 w 8323993"/>
              <a:gd name="connsiteY9" fmla="*/ 4173644 h 4297852"/>
              <a:gd name="connsiteX10" fmla="*/ 0 w 8323993"/>
              <a:gd name="connsiteY10" fmla="*/ 124208 h 4297852"/>
              <a:gd name="connsiteX0" fmla="*/ 0 w 8324003"/>
              <a:gd name="connsiteY0" fmla="*/ 124208 h 4297852"/>
              <a:gd name="connsiteX1" fmla="*/ 124208 w 8324003"/>
              <a:gd name="connsiteY1" fmla="*/ 0 h 4297852"/>
              <a:gd name="connsiteX2" fmla="*/ 8187987 w 8324003"/>
              <a:gd name="connsiteY2" fmla="*/ 0 h 4297852"/>
              <a:gd name="connsiteX3" fmla="*/ 8312195 w 8324003"/>
              <a:gd name="connsiteY3" fmla="*/ 124208 h 4297852"/>
              <a:gd name="connsiteX4" fmla="*/ 8323993 w 8324003"/>
              <a:gd name="connsiteY4" fmla="*/ 2592617 h 4297852"/>
              <a:gd name="connsiteX5" fmla="*/ 8178462 w 8324003"/>
              <a:gd name="connsiteY5" fmla="*/ 2926252 h 4297852"/>
              <a:gd name="connsiteX6" fmla="*/ 6278990 w 8324003"/>
              <a:gd name="connsiteY6" fmla="*/ 4047649 h 4297852"/>
              <a:gd name="connsiteX7" fmla="*/ 5425258 w 8324003"/>
              <a:gd name="connsiteY7" fmla="*/ 4296544 h 4297852"/>
              <a:gd name="connsiteX8" fmla="*/ 124208 w 8324003"/>
              <a:gd name="connsiteY8" fmla="*/ 4297852 h 4297852"/>
              <a:gd name="connsiteX9" fmla="*/ 0 w 8324003"/>
              <a:gd name="connsiteY9" fmla="*/ 4173644 h 4297852"/>
              <a:gd name="connsiteX10" fmla="*/ 0 w 8324003"/>
              <a:gd name="connsiteY10" fmla="*/ 124208 h 429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4003" h="4297852">
                <a:moveTo>
                  <a:pt x="0" y="124208"/>
                </a:moveTo>
                <a:cubicBezTo>
                  <a:pt x="0" y="55610"/>
                  <a:pt x="55610" y="0"/>
                  <a:pt x="124208" y="0"/>
                </a:cubicBezTo>
                <a:lnTo>
                  <a:pt x="8187987" y="0"/>
                </a:lnTo>
                <a:cubicBezTo>
                  <a:pt x="8256585" y="0"/>
                  <a:pt x="8312195" y="55610"/>
                  <a:pt x="8312195" y="124208"/>
                </a:cubicBezTo>
                <a:cubicBezTo>
                  <a:pt x="8312195" y="1474020"/>
                  <a:pt x="8323993" y="1242805"/>
                  <a:pt x="8323993" y="2592617"/>
                </a:cubicBezTo>
                <a:cubicBezTo>
                  <a:pt x="8323993" y="2661215"/>
                  <a:pt x="8328023" y="2814333"/>
                  <a:pt x="8178462" y="2926252"/>
                </a:cubicBezTo>
                <a:lnTo>
                  <a:pt x="6278990" y="4047649"/>
                </a:lnTo>
                <a:cubicBezTo>
                  <a:pt x="5949169" y="4268727"/>
                  <a:pt x="5700310" y="4301685"/>
                  <a:pt x="5425258" y="4296544"/>
                </a:cubicBezTo>
                <a:lnTo>
                  <a:pt x="124208" y="4297852"/>
                </a:lnTo>
                <a:cubicBezTo>
                  <a:pt x="55610" y="4297852"/>
                  <a:pt x="0" y="4242242"/>
                  <a:pt x="0" y="4173644"/>
                </a:cubicBezTo>
                <a:lnTo>
                  <a:pt x="0" y="124208"/>
                </a:lnTo>
                <a:close/>
              </a:path>
            </a:pathLst>
          </a:custGeom>
          <a:gradFill>
            <a:gsLst>
              <a:gs pos="44000">
                <a:schemeClr val="accent4"/>
              </a:gs>
              <a:gs pos="100000">
                <a:schemeClr val="accent4">
                  <a:lumMod val="40000"/>
                  <a:lumOff val="60000"/>
                </a:schemeClr>
              </a:gs>
            </a:gsLst>
            <a:lin ang="0" scaled="1"/>
          </a:gradFill>
          <a:ln w="19050">
            <a:solidFill>
              <a:schemeClr val="bg1"/>
            </a:solidFill>
          </a:ln>
        </p:spPr>
        <p:txBody>
          <a:bodyPr lIns="288000" tIns="288000" bIns="0" anchor="t" anchorCtr="0">
            <a:normAutofit/>
          </a:bodyPr>
          <a:lstStyle>
            <a:lvl1pPr algn="l">
              <a:lnSpc>
                <a:spcPct val="90000"/>
              </a:lnSpc>
              <a:defRPr sz="5400" b="1" cap="none" baseline="0">
                <a:solidFill>
                  <a:schemeClr val="bg1"/>
                </a:solidFill>
              </a:defRPr>
            </a:lvl1pPr>
          </a:lstStyle>
          <a:p>
            <a:r>
              <a:rPr lang="en-GB" noProof="0" smtClean="0"/>
              <a:t>01. (Add section)</a:t>
            </a:r>
            <a:endParaRPr lang="en-GB" noProof="0"/>
          </a:p>
        </p:txBody>
      </p:sp>
      <p:sp>
        <p:nvSpPr>
          <p:cNvPr id="19" name="Text Placeholder 28"/>
          <p:cNvSpPr>
            <a:spLocks noGrp="1"/>
          </p:cNvSpPr>
          <p:nvPr>
            <p:ph type="body" sz="quarter" idx="13"/>
          </p:nvPr>
        </p:nvSpPr>
        <p:spPr>
          <a:xfrm>
            <a:off x="554050" y="2629635"/>
            <a:ext cx="8035925" cy="477485"/>
          </a:xfrm>
        </p:spPr>
        <p:txBody>
          <a:bodyPr/>
          <a:lstStyle>
            <a:lvl1pPr marL="0" indent="0">
              <a:buNone/>
              <a:defRPr sz="16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Click to edit Master text styles</a:t>
            </a:r>
          </a:p>
        </p:txBody>
      </p:sp>
      <p:sp>
        <p:nvSpPr>
          <p:cNvPr id="20" name="Text Placeholder 28"/>
          <p:cNvSpPr>
            <a:spLocks noGrp="1"/>
          </p:cNvSpPr>
          <p:nvPr>
            <p:ph type="body" sz="quarter" idx="15"/>
          </p:nvPr>
        </p:nvSpPr>
        <p:spPr>
          <a:xfrm>
            <a:off x="554050" y="2075299"/>
            <a:ext cx="8035925" cy="477485"/>
          </a:xfrm>
        </p:spPr>
        <p:txBody>
          <a:bodyPr anchor="b" anchorCtr="0"/>
          <a:lstStyle>
            <a:lvl1pPr marL="0" indent="0">
              <a:buNone/>
              <a:defRPr sz="2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Click to edit Master text styles</a:t>
            </a:r>
          </a:p>
        </p:txBody>
      </p:sp>
      <p:sp>
        <p:nvSpPr>
          <p:cNvPr id="9" name="Date Placeholder 2"/>
          <p:cNvSpPr>
            <a:spLocks noGrp="1"/>
          </p:cNvSpPr>
          <p:nvPr>
            <p:ph type="dt" sz="half" idx="10"/>
          </p:nvPr>
        </p:nvSpPr>
        <p:spPr>
          <a:xfrm>
            <a:off x="1970328" y="4886791"/>
            <a:ext cx="2269191" cy="132608"/>
          </a:xfrm>
        </p:spPr>
        <p:txBody>
          <a:bodyPr/>
          <a:lstStyle/>
          <a:p>
            <a:endParaRPr lang="en-GB" noProof="0" dirty="0"/>
          </a:p>
        </p:txBody>
      </p:sp>
      <p:sp>
        <p:nvSpPr>
          <p:cNvPr id="14" name="Footer Placeholder 3"/>
          <p:cNvSpPr>
            <a:spLocks noGrp="1"/>
          </p:cNvSpPr>
          <p:nvPr>
            <p:ph type="ftr" sz="quarter" idx="11"/>
          </p:nvPr>
        </p:nvSpPr>
        <p:spPr>
          <a:xfrm>
            <a:off x="554195" y="4886791"/>
            <a:ext cx="1416133" cy="132608"/>
          </a:xfrm>
        </p:spPr>
        <p:txBody>
          <a:bodyPr/>
          <a:lstStyle/>
          <a:p>
            <a:r>
              <a:rPr lang="en-GB" noProof="0" dirty="0" smtClean="0"/>
              <a:t>© DHI</a:t>
            </a:r>
            <a:endParaRPr lang="en-GB" noProof="0" dirty="0"/>
          </a:p>
        </p:txBody>
      </p:sp>
      <p:sp>
        <p:nvSpPr>
          <p:cNvPr id="15" name="Slide Number Placeholder 4"/>
          <p:cNvSpPr>
            <a:spLocks noGrp="1"/>
          </p:cNvSpPr>
          <p:nvPr>
            <p:ph type="sldNum" sz="quarter" idx="12"/>
          </p:nvPr>
        </p:nvSpPr>
        <p:spPr>
          <a:xfrm>
            <a:off x="4239519" y="4886791"/>
            <a:ext cx="516591" cy="132608"/>
          </a:xfrm>
        </p:spPr>
        <p:txBody>
          <a:bodyPr/>
          <a:lstStyle/>
          <a:p>
            <a:r>
              <a:rPr lang="en-GB" noProof="0" dirty="0" smtClean="0"/>
              <a:t>#</a:t>
            </a:r>
            <a:fld id="{EC98167B-91FF-498B-85F5-63F1D9402506}" type="slidenum">
              <a:rPr lang="en-GB" noProof="0" smtClean="0"/>
              <a:pPr/>
              <a:t>‹#›</a:t>
            </a:fld>
            <a:r>
              <a:rPr lang="en-GB" noProof="0" dirty="0" smtClean="0"/>
              <a:t>  </a:t>
            </a:r>
            <a:endParaRPr lang="en-GB" noProof="0"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25600" y="4104002"/>
            <a:ext cx="1355040" cy="760651"/>
          </a:xfrm>
          <a:prstGeom prst="rect">
            <a:avLst/>
          </a:prstGeom>
        </p:spPr>
      </p:pic>
    </p:spTree>
    <p:extLst>
      <p:ext uri="{BB962C8B-B14F-4D97-AF65-F5344CB8AC3E}">
        <p14:creationId xmlns:p14="http://schemas.microsoft.com/office/powerpoint/2010/main" val="4041885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noProof="0" smtClean="0"/>
              <a:t>Click to edit Master title style</a:t>
            </a:r>
            <a:endParaRPr lang="en-GB" noProof="0"/>
          </a:p>
        </p:txBody>
      </p:sp>
      <p:sp>
        <p:nvSpPr>
          <p:cNvPr id="8" name="Date Placeholder 2"/>
          <p:cNvSpPr>
            <a:spLocks noGrp="1"/>
          </p:cNvSpPr>
          <p:nvPr>
            <p:ph type="dt" sz="half" idx="10"/>
          </p:nvPr>
        </p:nvSpPr>
        <p:spPr>
          <a:xfrm>
            <a:off x="1970328" y="4886791"/>
            <a:ext cx="2269191" cy="132608"/>
          </a:xfrm>
        </p:spPr>
        <p:txBody>
          <a:bodyPr/>
          <a:lstStyle/>
          <a:p>
            <a:endParaRPr lang="en-GB" noProof="0" dirty="0"/>
          </a:p>
        </p:txBody>
      </p:sp>
      <p:sp>
        <p:nvSpPr>
          <p:cNvPr id="9" name="Footer Placeholder 3"/>
          <p:cNvSpPr>
            <a:spLocks noGrp="1"/>
          </p:cNvSpPr>
          <p:nvPr>
            <p:ph type="ftr" sz="quarter" idx="11"/>
          </p:nvPr>
        </p:nvSpPr>
        <p:spPr>
          <a:xfrm>
            <a:off x="554195" y="4886791"/>
            <a:ext cx="1416133" cy="132608"/>
          </a:xfrm>
        </p:spPr>
        <p:txBody>
          <a:bodyPr/>
          <a:lstStyle/>
          <a:p>
            <a:r>
              <a:rPr lang="en-GB" noProof="0" dirty="0" smtClean="0"/>
              <a:t>© DHI</a:t>
            </a:r>
            <a:endParaRPr lang="en-GB" noProof="0" dirty="0"/>
          </a:p>
        </p:txBody>
      </p:sp>
      <p:sp>
        <p:nvSpPr>
          <p:cNvPr id="10" name="Slide Number Placeholder 4"/>
          <p:cNvSpPr>
            <a:spLocks noGrp="1"/>
          </p:cNvSpPr>
          <p:nvPr>
            <p:ph type="sldNum" sz="quarter" idx="12"/>
          </p:nvPr>
        </p:nvSpPr>
        <p:spPr>
          <a:xfrm>
            <a:off x="4239519" y="4886791"/>
            <a:ext cx="516591" cy="132608"/>
          </a:xfrm>
        </p:spPr>
        <p:txBody>
          <a:bodyPr/>
          <a:lstStyle/>
          <a:p>
            <a:r>
              <a:rPr lang="en-GB" noProof="0" dirty="0" smtClean="0"/>
              <a:t>#</a:t>
            </a:r>
            <a:fld id="{EC98167B-91FF-498B-85F5-63F1D9402506}" type="slidenum">
              <a:rPr lang="en-GB" noProof="0" smtClean="0"/>
              <a:pPr/>
              <a:t>‹#›</a:t>
            </a:fld>
            <a:r>
              <a:rPr lang="en-GB" noProof="0" dirty="0" smtClean="0"/>
              <a:t>  </a:t>
            </a:r>
            <a:endParaRPr lang="en-GB" noProof="0" dirty="0"/>
          </a:p>
        </p:txBody>
      </p:sp>
      <p:sp>
        <p:nvSpPr>
          <p:cNvPr id="11" name="Content Placeholder 6"/>
          <p:cNvSpPr>
            <a:spLocks noGrp="1"/>
          </p:cNvSpPr>
          <p:nvPr>
            <p:ph sz="quarter" idx="13"/>
          </p:nvPr>
        </p:nvSpPr>
        <p:spPr>
          <a:xfrm>
            <a:off x="554050" y="1192307"/>
            <a:ext cx="8035925" cy="3092823"/>
          </a:xfrm>
        </p:spPr>
        <p:txBody>
          <a:bodyPr/>
          <a:lstStyle>
            <a:lvl1pPr marL="270000" indent="-270000">
              <a:buFont typeface="Arial" pitchFamily="34" charset="0"/>
              <a:buChar char="•"/>
              <a:defRPr>
                <a:solidFill>
                  <a:schemeClr val="accent3"/>
                </a:solidFill>
              </a:defRPr>
            </a:lvl1pPr>
            <a:lvl2pPr marL="540000" indent="-270000">
              <a:buFont typeface="Arial" pitchFamily="34" charset="0"/>
              <a:buChar char="−"/>
              <a:defRPr>
                <a:solidFill>
                  <a:schemeClr val="accent3"/>
                </a:solidFill>
              </a:defRPr>
            </a:lvl2pPr>
            <a:lvl3pPr marL="810000" indent="-270000">
              <a:buFont typeface="Arial" pitchFamily="34" charset="0"/>
              <a:buChar char="•"/>
              <a:defRPr>
                <a:solidFill>
                  <a:schemeClr val="accent3"/>
                </a:solidFill>
              </a:defRPr>
            </a:lvl3pPr>
            <a:lvl4pPr marL="1080000" indent="-270000">
              <a:buFont typeface="Arial" pitchFamily="34" charset="0"/>
              <a:buChar char="−"/>
              <a:defRPr>
                <a:solidFill>
                  <a:schemeClr val="accent3"/>
                </a:solidFill>
              </a:defRPr>
            </a:lvl4pPr>
            <a:lvl5pPr marL="1350000" indent="-270000">
              <a:defRPr>
                <a:solidFill>
                  <a:schemeClr val="accent3"/>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extLst>
      <p:ext uri="{BB962C8B-B14F-4D97-AF65-F5344CB8AC3E}">
        <p14:creationId xmlns:p14="http://schemas.microsoft.com/office/powerpoint/2010/main" val="31467276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dirty="0"/>
          </a:p>
        </p:txBody>
      </p:sp>
      <p:sp>
        <p:nvSpPr>
          <p:cNvPr id="3" name="Date Placeholder 2"/>
          <p:cNvSpPr>
            <a:spLocks noGrp="1"/>
          </p:cNvSpPr>
          <p:nvPr>
            <p:ph type="dt" sz="half" idx="10"/>
          </p:nvPr>
        </p:nvSpPr>
        <p:spPr/>
        <p:txBody>
          <a:bodyPr/>
          <a:lstStyle/>
          <a:p>
            <a:endParaRPr lang="en-GB" noProof="0" dirty="0"/>
          </a:p>
        </p:txBody>
      </p:sp>
      <p:sp>
        <p:nvSpPr>
          <p:cNvPr id="4" name="Footer Placeholder 3"/>
          <p:cNvSpPr>
            <a:spLocks noGrp="1"/>
          </p:cNvSpPr>
          <p:nvPr>
            <p:ph type="ftr" sz="quarter" idx="11"/>
          </p:nvPr>
        </p:nvSpPr>
        <p:spPr/>
        <p:txBody>
          <a:bodyPr/>
          <a:lstStyle/>
          <a:p>
            <a:r>
              <a:rPr lang="en-GB" noProof="0" dirty="0" smtClean="0"/>
              <a:t>© DHI</a:t>
            </a:r>
            <a:endParaRPr lang="en-GB" noProof="0" dirty="0"/>
          </a:p>
        </p:txBody>
      </p:sp>
      <p:sp>
        <p:nvSpPr>
          <p:cNvPr id="5" name="Slide Number Placeholder 4"/>
          <p:cNvSpPr>
            <a:spLocks noGrp="1"/>
          </p:cNvSpPr>
          <p:nvPr>
            <p:ph type="sldNum" sz="quarter" idx="12"/>
          </p:nvPr>
        </p:nvSpPr>
        <p:spPr/>
        <p:txBody>
          <a:bodyPr/>
          <a:lstStyle/>
          <a:p>
            <a:r>
              <a:rPr lang="en-GB" noProof="0" dirty="0" smtClean="0"/>
              <a:t>#</a:t>
            </a:r>
            <a:fld id="{EC98167B-91FF-498B-85F5-63F1D9402506}" type="slidenum">
              <a:rPr lang="en-GB" noProof="0" smtClean="0"/>
              <a:pPr/>
              <a:t>‹#›</a:t>
            </a:fld>
            <a:r>
              <a:rPr lang="en-GB" noProof="0" dirty="0" smtClean="0"/>
              <a:t>  </a:t>
            </a:r>
            <a:endParaRPr lang="en-GB" noProof="0" dirty="0"/>
          </a:p>
        </p:txBody>
      </p:sp>
      <p:sp>
        <p:nvSpPr>
          <p:cNvPr id="9" name="Rectangle 8"/>
          <p:cNvSpPr/>
          <p:nvPr userDrawn="1"/>
        </p:nvSpPr>
        <p:spPr>
          <a:xfrm flipV="1">
            <a:off x="0" y="5086512"/>
            <a:ext cx="9144000" cy="56988"/>
          </a:xfrm>
          <a:prstGeom prst="rect">
            <a:avLst/>
          </a:prstGeom>
          <a:gradFill flip="none" rotWithShape="1">
            <a:gsLst>
              <a:gs pos="44000">
                <a:schemeClr val="tx2"/>
              </a:gs>
              <a:gs pos="100000">
                <a:schemeClr val="tx2">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Content Placeholder 6"/>
          <p:cNvSpPr>
            <a:spLocks noGrp="1"/>
          </p:cNvSpPr>
          <p:nvPr>
            <p:ph sz="quarter" idx="13"/>
          </p:nvPr>
        </p:nvSpPr>
        <p:spPr>
          <a:xfrm>
            <a:off x="554050" y="1192307"/>
            <a:ext cx="8035925" cy="3092823"/>
          </a:xfrm>
        </p:spPr>
        <p:txBody>
          <a:bodyPr/>
          <a:lstStyle>
            <a:lvl1pPr marL="270000" indent="-270000">
              <a:buFont typeface="Arial" pitchFamily="34" charset="0"/>
              <a:buChar char="•"/>
              <a:defRPr>
                <a:solidFill>
                  <a:schemeClr val="accent3"/>
                </a:solidFill>
              </a:defRPr>
            </a:lvl1pPr>
            <a:lvl2pPr marL="540000" indent="-270000">
              <a:buFont typeface="Arial" pitchFamily="34" charset="0"/>
              <a:buChar char="−"/>
              <a:defRPr>
                <a:solidFill>
                  <a:schemeClr val="accent3"/>
                </a:solidFill>
              </a:defRPr>
            </a:lvl2pPr>
            <a:lvl3pPr marL="810000" indent="-270000">
              <a:buFont typeface="Arial" pitchFamily="34" charset="0"/>
              <a:buChar char="•"/>
              <a:defRPr>
                <a:solidFill>
                  <a:schemeClr val="accent3"/>
                </a:solidFill>
              </a:defRPr>
            </a:lvl3pPr>
            <a:lvl4pPr marL="1080000" indent="-270000">
              <a:buFont typeface="Arial" pitchFamily="34" charset="0"/>
              <a:buChar char="−"/>
              <a:defRPr>
                <a:solidFill>
                  <a:schemeClr val="accent3"/>
                </a:solidFill>
              </a:defRPr>
            </a:lvl4pPr>
            <a:lvl5pPr marL="1350000" indent="-270000">
              <a:defRPr>
                <a:solidFill>
                  <a:schemeClr val="accent3"/>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extLst>
      <p:ext uri="{BB962C8B-B14F-4D97-AF65-F5344CB8AC3E}">
        <p14:creationId xmlns:p14="http://schemas.microsoft.com/office/powerpoint/2010/main" val="116500669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Date Placeholder 2"/>
          <p:cNvSpPr>
            <a:spLocks noGrp="1"/>
          </p:cNvSpPr>
          <p:nvPr>
            <p:ph type="dt" sz="half" idx="10"/>
          </p:nvPr>
        </p:nvSpPr>
        <p:spPr/>
        <p:txBody>
          <a:bodyPr/>
          <a:lstStyle/>
          <a:p>
            <a:endParaRPr lang="en-GB" noProof="0" dirty="0"/>
          </a:p>
        </p:txBody>
      </p:sp>
      <p:sp>
        <p:nvSpPr>
          <p:cNvPr id="4" name="Footer Placeholder 3"/>
          <p:cNvSpPr>
            <a:spLocks noGrp="1"/>
          </p:cNvSpPr>
          <p:nvPr>
            <p:ph type="ftr" sz="quarter" idx="11"/>
          </p:nvPr>
        </p:nvSpPr>
        <p:spPr/>
        <p:txBody>
          <a:bodyPr/>
          <a:lstStyle/>
          <a:p>
            <a:r>
              <a:rPr lang="en-GB" noProof="0" dirty="0" smtClean="0"/>
              <a:t>© DHI</a:t>
            </a:r>
            <a:endParaRPr lang="en-GB" noProof="0" dirty="0"/>
          </a:p>
        </p:txBody>
      </p:sp>
      <p:sp>
        <p:nvSpPr>
          <p:cNvPr id="5" name="Slide Number Placeholder 4"/>
          <p:cNvSpPr>
            <a:spLocks noGrp="1"/>
          </p:cNvSpPr>
          <p:nvPr>
            <p:ph type="sldNum" sz="quarter" idx="12"/>
          </p:nvPr>
        </p:nvSpPr>
        <p:spPr/>
        <p:txBody>
          <a:bodyPr/>
          <a:lstStyle/>
          <a:p>
            <a:r>
              <a:rPr lang="en-GB" noProof="0" dirty="0" smtClean="0"/>
              <a:t>#</a:t>
            </a:r>
            <a:fld id="{EC98167B-91FF-498B-85F5-63F1D9402506}" type="slidenum">
              <a:rPr lang="en-GB" noProof="0" smtClean="0"/>
              <a:pPr/>
              <a:t>‹#›</a:t>
            </a:fld>
            <a:r>
              <a:rPr lang="en-GB" noProof="0" dirty="0" smtClean="0"/>
              <a:t>  </a:t>
            </a:r>
            <a:endParaRPr lang="en-GB" noProof="0" dirty="0"/>
          </a:p>
        </p:txBody>
      </p:sp>
      <p:sp>
        <p:nvSpPr>
          <p:cNvPr id="9" name="Rectangle 8"/>
          <p:cNvSpPr/>
          <p:nvPr userDrawn="1"/>
        </p:nvSpPr>
        <p:spPr>
          <a:xfrm flipV="1">
            <a:off x="0" y="5086512"/>
            <a:ext cx="9144000" cy="56988"/>
          </a:xfrm>
          <a:prstGeom prst="rect">
            <a:avLst/>
          </a:prstGeom>
          <a:gradFill flip="none" rotWithShape="1">
            <a:gsLst>
              <a:gs pos="44000">
                <a:schemeClr val="accent4"/>
              </a:gs>
              <a:gs pos="100000">
                <a:schemeClr val="accent4">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Content Placeholder 6"/>
          <p:cNvSpPr>
            <a:spLocks noGrp="1"/>
          </p:cNvSpPr>
          <p:nvPr>
            <p:ph sz="quarter" idx="13"/>
          </p:nvPr>
        </p:nvSpPr>
        <p:spPr>
          <a:xfrm>
            <a:off x="554050" y="1192307"/>
            <a:ext cx="8035925" cy="3092823"/>
          </a:xfrm>
        </p:spPr>
        <p:txBody>
          <a:bodyPr/>
          <a:lstStyle>
            <a:lvl1pPr marL="270000" indent="-270000">
              <a:buFont typeface="Arial" pitchFamily="34" charset="0"/>
              <a:buChar char="•"/>
              <a:defRPr>
                <a:solidFill>
                  <a:schemeClr val="accent3"/>
                </a:solidFill>
              </a:defRPr>
            </a:lvl1pPr>
            <a:lvl2pPr marL="540000" indent="-270000">
              <a:buFont typeface="Arial" pitchFamily="34" charset="0"/>
              <a:buChar char="−"/>
              <a:defRPr>
                <a:solidFill>
                  <a:schemeClr val="accent3"/>
                </a:solidFill>
              </a:defRPr>
            </a:lvl2pPr>
            <a:lvl3pPr marL="810000" indent="-270000">
              <a:buFont typeface="Arial" pitchFamily="34" charset="0"/>
              <a:buChar char="•"/>
              <a:defRPr>
                <a:solidFill>
                  <a:schemeClr val="accent3"/>
                </a:solidFill>
              </a:defRPr>
            </a:lvl3pPr>
            <a:lvl4pPr marL="1080000" indent="-270000">
              <a:buFont typeface="Arial" pitchFamily="34" charset="0"/>
              <a:buChar char="−"/>
              <a:defRPr>
                <a:solidFill>
                  <a:schemeClr val="accent3"/>
                </a:solidFill>
              </a:defRPr>
            </a:lvl4pPr>
            <a:lvl5pPr marL="1350000" indent="-270000">
              <a:defRPr>
                <a:solidFill>
                  <a:schemeClr val="accent3"/>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extLst>
      <p:ext uri="{BB962C8B-B14F-4D97-AF65-F5344CB8AC3E}">
        <p14:creationId xmlns:p14="http://schemas.microsoft.com/office/powerpoint/2010/main" val="111207163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8.jpe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9.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image" Target="../media/image1.png"/><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theme" Target="../theme/theme3.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4194" y="170689"/>
            <a:ext cx="8035637" cy="672012"/>
          </a:xfrm>
          <a:prstGeom prst="rect">
            <a:avLst/>
          </a:prstGeom>
        </p:spPr>
        <p:txBody>
          <a:bodyPr vert="horz" lIns="0" tIns="0" rIns="0" bIns="0" rtlCol="0" anchor="b" anchorCtr="0">
            <a:normAutofit/>
          </a:body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554194" y="1192307"/>
            <a:ext cx="8035637" cy="3092823"/>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Date Placeholder 3"/>
          <p:cNvSpPr>
            <a:spLocks noGrp="1"/>
          </p:cNvSpPr>
          <p:nvPr>
            <p:ph type="dt" sz="half" idx="2"/>
          </p:nvPr>
        </p:nvSpPr>
        <p:spPr>
          <a:xfrm>
            <a:off x="1970328" y="4886791"/>
            <a:ext cx="2269191" cy="132608"/>
          </a:xfrm>
          <a:prstGeom prst="rect">
            <a:avLst/>
          </a:prstGeom>
        </p:spPr>
        <p:txBody>
          <a:bodyPr vert="horz" lIns="0" tIns="0" rIns="0" bIns="0" rtlCol="0" anchor="t" anchorCtr="0"/>
          <a:lstStyle>
            <a:lvl1pPr algn="l">
              <a:defRPr sz="700" b="0">
                <a:solidFill>
                  <a:schemeClr val="accent3"/>
                </a:solidFill>
              </a:defRPr>
            </a:lvl1pPr>
          </a:lstStyle>
          <a:p>
            <a:endParaRPr lang="en-GB" dirty="0"/>
          </a:p>
        </p:txBody>
      </p:sp>
      <p:sp>
        <p:nvSpPr>
          <p:cNvPr id="5" name="Footer Placeholder 4"/>
          <p:cNvSpPr>
            <a:spLocks noGrp="1"/>
          </p:cNvSpPr>
          <p:nvPr>
            <p:ph type="ftr" sz="quarter" idx="3"/>
          </p:nvPr>
        </p:nvSpPr>
        <p:spPr>
          <a:xfrm>
            <a:off x="554195" y="4886791"/>
            <a:ext cx="1416133" cy="132608"/>
          </a:xfrm>
          <a:prstGeom prst="rect">
            <a:avLst/>
          </a:prstGeom>
        </p:spPr>
        <p:txBody>
          <a:bodyPr vert="horz" lIns="0" tIns="0" rIns="0" bIns="0" rtlCol="0" anchor="t" anchorCtr="0"/>
          <a:lstStyle>
            <a:lvl1pPr algn="l">
              <a:defRPr sz="700" b="0">
                <a:solidFill>
                  <a:schemeClr val="accent3"/>
                </a:solidFill>
              </a:defRPr>
            </a:lvl1pPr>
          </a:lstStyle>
          <a:p>
            <a:r>
              <a:rPr lang="en-GB" dirty="0" smtClean="0"/>
              <a:t>© DHI</a:t>
            </a:r>
            <a:endParaRPr lang="en-GB" dirty="0"/>
          </a:p>
        </p:txBody>
      </p:sp>
      <p:sp>
        <p:nvSpPr>
          <p:cNvPr id="6" name="Slide Number Placeholder 5"/>
          <p:cNvSpPr>
            <a:spLocks noGrp="1"/>
          </p:cNvSpPr>
          <p:nvPr>
            <p:ph type="sldNum" sz="quarter" idx="4"/>
          </p:nvPr>
        </p:nvSpPr>
        <p:spPr>
          <a:xfrm>
            <a:off x="4239519" y="4886791"/>
            <a:ext cx="516591" cy="132608"/>
          </a:xfrm>
          <a:prstGeom prst="rect">
            <a:avLst/>
          </a:prstGeom>
        </p:spPr>
        <p:txBody>
          <a:bodyPr vert="horz" lIns="0" tIns="0" rIns="0" bIns="0" rtlCol="0" anchor="t" anchorCtr="0"/>
          <a:lstStyle>
            <a:lvl1pPr algn="l">
              <a:defRPr sz="700" b="0">
                <a:solidFill>
                  <a:schemeClr val="accent3"/>
                </a:solidFill>
              </a:defRPr>
            </a:lvl1pPr>
          </a:lstStyle>
          <a:p>
            <a:r>
              <a:rPr lang="en-GB" dirty="0" smtClean="0"/>
              <a:t>#</a:t>
            </a:r>
            <a:fld id="{EC98167B-91FF-498B-85F5-63F1D9402506}" type="slidenum">
              <a:rPr lang="en-GB" smtClean="0"/>
              <a:pPr/>
              <a:t>‹#›</a:t>
            </a:fld>
            <a:r>
              <a:rPr lang="en-GB" dirty="0" smtClean="0"/>
              <a:t>  </a:t>
            </a:r>
            <a:endParaRPr lang="en-GB" dirty="0"/>
          </a:p>
        </p:txBody>
      </p:sp>
      <p:sp>
        <p:nvSpPr>
          <p:cNvPr id="27" name="Rectangle 26"/>
          <p:cNvSpPr/>
          <p:nvPr/>
        </p:nvSpPr>
        <p:spPr>
          <a:xfrm flipV="1">
            <a:off x="0" y="5086512"/>
            <a:ext cx="9144000" cy="56988"/>
          </a:xfrm>
          <a:prstGeom prst="rect">
            <a:avLst/>
          </a:prstGeom>
          <a:gradFill flip="none" rotWithShape="1">
            <a:gsLst>
              <a:gs pos="44000">
                <a:schemeClr val="tx1"/>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6" name="Picture 1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894802" y="4590000"/>
            <a:ext cx="830323" cy="468000"/>
          </a:xfrm>
          <a:prstGeom prst="rect">
            <a:avLst/>
          </a:prstGeom>
        </p:spPr>
      </p:pic>
    </p:spTree>
    <p:extLst>
      <p:ext uri="{BB962C8B-B14F-4D97-AF65-F5344CB8AC3E}">
        <p14:creationId xmlns:p14="http://schemas.microsoft.com/office/powerpoint/2010/main" val="471907140"/>
      </p:ext>
    </p:extLst>
  </p:cSld>
  <p:clrMap bg1="lt1" tx1="dk1" bg2="lt2" tx2="dk2" accent1="accent1" accent2="accent2" accent3="accent3" accent4="accent4" accent5="accent5" accent6="accent6" hlink="hlink" folHlink="folHlink"/>
  <p:sldLayoutIdLst>
    <p:sldLayoutId id="2147483660" r:id="rId1"/>
    <p:sldLayoutId id="2147483700" r:id="rId2"/>
    <p:sldLayoutId id="2147483704" r:id="rId3"/>
    <p:sldLayoutId id="2147483705" r:id="rId4"/>
    <p:sldLayoutId id="2147483707" r:id="rId5"/>
    <p:sldLayoutId id="2147483706"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3" r:id="rId20"/>
    <p:sldLayoutId id="2147483742" r:id="rId21"/>
  </p:sldLayoutIdLst>
  <p:timing>
    <p:tnLst>
      <p:par>
        <p:cTn id="1" dur="indefinite" restart="never" nodeType="tmRoot"/>
      </p:par>
    </p:tnLst>
  </p:timing>
  <p:hf sldNum="0" hdr="0" dt="0"/>
  <p:txStyles>
    <p:titleStyle>
      <a:lvl1pPr algn="l" defTabSz="914400" rtl="0" eaLnBrk="1" latinLnBrk="0" hangingPunct="1">
        <a:spcBef>
          <a:spcPct val="0"/>
        </a:spcBef>
        <a:buNone/>
        <a:defRPr sz="2400" b="0" i="0" kern="1200">
          <a:solidFill>
            <a:schemeClr val="tx1"/>
          </a:solidFill>
          <a:latin typeface="+mj-lt"/>
          <a:ea typeface="+mj-ea"/>
          <a:cs typeface="+mj-cs"/>
        </a:defRPr>
      </a:lvl1pPr>
    </p:titleStyle>
    <p:bodyStyle>
      <a:lvl1pPr marL="270000" indent="-270000" algn="l" defTabSz="914400" rtl="0" eaLnBrk="1" latinLnBrk="0" hangingPunct="1">
        <a:spcBef>
          <a:spcPct val="20000"/>
        </a:spcBef>
        <a:buFont typeface="Arial" pitchFamily="34" charset="0"/>
        <a:buChar char="•"/>
        <a:defRPr sz="2000" kern="1200">
          <a:solidFill>
            <a:schemeClr val="accent3"/>
          </a:solidFill>
          <a:latin typeface="+mn-lt"/>
          <a:ea typeface="+mn-ea"/>
          <a:cs typeface="+mn-cs"/>
        </a:defRPr>
      </a:lvl1pPr>
      <a:lvl2pPr marL="540000" indent="-270000" algn="l" defTabSz="914400" rtl="0" eaLnBrk="1" latinLnBrk="0" hangingPunct="1">
        <a:spcBef>
          <a:spcPct val="20000"/>
        </a:spcBef>
        <a:buFont typeface="Arial" pitchFamily="34" charset="0"/>
        <a:buChar char="−"/>
        <a:defRPr sz="2000" kern="1200">
          <a:solidFill>
            <a:schemeClr val="accent3"/>
          </a:solidFill>
          <a:latin typeface="+mn-lt"/>
          <a:ea typeface="+mn-ea"/>
          <a:cs typeface="+mn-cs"/>
        </a:defRPr>
      </a:lvl2pPr>
      <a:lvl3pPr marL="810000" indent="-270000" algn="l" defTabSz="914400" rtl="0" eaLnBrk="1" latinLnBrk="0" hangingPunct="1">
        <a:spcBef>
          <a:spcPct val="20000"/>
        </a:spcBef>
        <a:buFont typeface="Arial" pitchFamily="34" charset="0"/>
        <a:buChar char="•"/>
        <a:defRPr sz="2000" kern="1200">
          <a:solidFill>
            <a:schemeClr val="accent3"/>
          </a:solidFill>
          <a:latin typeface="+mn-lt"/>
          <a:ea typeface="+mn-ea"/>
          <a:cs typeface="+mn-cs"/>
        </a:defRPr>
      </a:lvl3pPr>
      <a:lvl4pPr marL="1080000" indent="-270000" algn="l" defTabSz="914400" rtl="0" eaLnBrk="1" latinLnBrk="0" hangingPunct="1">
        <a:spcBef>
          <a:spcPct val="20000"/>
        </a:spcBef>
        <a:buFont typeface="Arial" pitchFamily="34" charset="0"/>
        <a:buChar char="−"/>
        <a:defRPr sz="2000" kern="1200">
          <a:solidFill>
            <a:schemeClr val="accent3"/>
          </a:solidFill>
          <a:latin typeface="+mn-lt"/>
          <a:ea typeface="+mn-ea"/>
          <a:cs typeface="+mn-cs"/>
        </a:defRPr>
      </a:lvl4pPr>
      <a:lvl5pPr marL="1350000" indent="-270000" algn="l" defTabSz="914400" rtl="0" eaLnBrk="1" latinLnBrk="0" hangingPunct="1">
        <a:spcBef>
          <a:spcPct val="20000"/>
        </a:spcBef>
        <a:buFont typeface="Arial" pitchFamily="34" charset="0"/>
        <a:buChar char="•"/>
        <a:defRPr sz="1800" kern="1200">
          <a:solidFill>
            <a:schemeClr val="accent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106" name="Picture 10" descr="topbjaelkeDarkSoftwareSub"/>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baggrundDarkBlueNySub"/>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457200"/>
            <a:ext cx="9144000" cy="46863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bwMode="auto">
          <a:xfrm>
            <a:off x="107955" y="1"/>
            <a:ext cx="6551613" cy="41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a-DK" smtClean="0"/>
              <a:t>CLICK HERE TO ADD TITLE</a:t>
            </a:r>
          </a:p>
        </p:txBody>
      </p:sp>
      <p:sp>
        <p:nvSpPr>
          <p:cNvPr id="4099" name="Rectangle 3"/>
          <p:cNvSpPr>
            <a:spLocks noGrp="1" noChangeArrowheads="1"/>
          </p:cNvSpPr>
          <p:nvPr>
            <p:ph type="body" idx="1"/>
          </p:nvPr>
        </p:nvSpPr>
        <p:spPr bwMode="auto">
          <a:xfrm>
            <a:off x="107950" y="519113"/>
            <a:ext cx="8928100" cy="4537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a-DK" smtClean="0"/>
              <a:t>Click here to enter text</a:t>
            </a:r>
          </a:p>
        </p:txBody>
      </p:sp>
    </p:spTree>
    <p:extLst>
      <p:ext uri="{BB962C8B-B14F-4D97-AF65-F5344CB8AC3E}">
        <p14:creationId xmlns:p14="http://schemas.microsoft.com/office/powerpoint/2010/main" val="415658474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bg1"/>
          </a:solidFill>
          <a:latin typeface="Verdana" pitchFamily="34" charset="0"/>
        </a:defRPr>
      </a:lvl2pPr>
      <a:lvl3pPr algn="l" rtl="0" fontAlgn="base">
        <a:spcBef>
          <a:spcPct val="0"/>
        </a:spcBef>
        <a:spcAft>
          <a:spcPct val="0"/>
        </a:spcAft>
        <a:defRPr sz="2400">
          <a:solidFill>
            <a:schemeClr val="bg1"/>
          </a:solidFill>
          <a:latin typeface="Verdana" pitchFamily="34" charset="0"/>
        </a:defRPr>
      </a:lvl3pPr>
      <a:lvl4pPr algn="l" rtl="0" fontAlgn="base">
        <a:spcBef>
          <a:spcPct val="0"/>
        </a:spcBef>
        <a:spcAft>
          <a:spcPct val="0"/>
        </a:spcAft>
        <a:defRPr sz="2400">
          <a:solidFill>
            <a:schemeClr val="bg1"/>
          </a:solidFill>
          <a:latin typeface="Verdana" pitchFamily="34" charset="0"/>
        </a:defRPr>
      </a:lvl4pPr>
      <a:lvl5pPr algn="l" rtl="0" fontAlgn="base">
        <a:spcBef>
          <a:spcPct val="0"/>
        </a:spcBef>
        <a:spcAft>
          <a:spcPct val="0"/>
        </a:spcAft>
        <a:defRPr sz="2400">
          <a:solidFill>
            <a:schemeClr val="bg1"/>
          </a:solidFill>
          <a:latin typeface="Verdana" pitchFamily="34" charset="0"/>
        </a:defRPr>
      </a:lvl5pPr>
      <a:lvl6pPr marL="457200" algn="l" rtl="0" fontAlgn="base">
        <a:spcBef>
          <a:spcPct val="0"/>
        </a:spcBef>
        <a:spcAft>
          <a:spcPct val="0"/>
        </a:spcAft>
        <a:defRPr sz="2400">
          <a:solidFill>
            <a:schemeClr val="bg1"/>
          </a:solidFill>
          <a:latin typeface="Verdana" pitchFamily="34" charset="0"/>
        </a:defRPr>
      </a:lvl6pPr>
      <a:lvl7pPr marL="914400" algn="l" rtl="0" fontAlgn="base">
        <a:spcBef>
          <a:spcPct val="0"/>
        </a:spcBef>
        <a:spcAft>
          <a:spcPct val="0"/>
        </a:spcAft>
        <a:defRPr sz="2400">
          <a:solidFill>
            <a:schemeClr val="bg1"/>
          </a:solidFill>
          <a:latin typeface="Verdana" pitchFamily="34" charset="0"/>
        </a:defRPr>
      </a:lvl7pPr>
      <a:lvl8pPr marL="1371600" algn="l" rtl="0" fontAlgn="base">
        <a:spcBef>
          <a:spcPct val="0"/>
        </a:spcBef>
        <a:spcAft>
          <a:spcPct val="0"/>
        </a:spcAft>
        <a:defRPr sz="2400">
          <a:solidFill>
            <a:schemeClr val="bg1"/>
          </a:solidFill>
          <a:latin typeface="Verdana" pitchFamily="34" charset="0"/>
        </a:defRPr>
      </a:lvl8pPr>
      <a:lvl9pPr marL="1828800" algn="l" rtl="0" fontAlgn="base">
        <a:spcBef>
          <a:spcPct val="0"/>
        </a:spcBef>
        <a:spcAft>
          <a:spcPct val="0"/>
        </a:spcAft>
        <a:defRPr sz="2400">
          <a:solidFill>
            <a:schemeClr val="bg1"/>
          </a:solidFill>
          <a:latin typeface="Verdana" pitchFamily="34" charset="0"/>
        </a:defRPr>
      </a:lvl9pPr>
    </p:titleStyle>
    <p:bodyStyle>
      <a:lvl1pPr marL="342900" indent="-342900" algn="l" rtl="0" fontAlgn="base">
        <a:spcBef>
          <a:spcPct val="20000"/>
        </a:spcBef>
        <a:spcAft>
          <a:spcPct val="0"/>
        </a:spcAft>
        <a:defRPr sz="2000">
          <a:solidFill>
            <a:schemeClr val="bg1"/>
          </a:solidFill>
          <a:latin typeface="+mn-lt"/>
          <a:ea typeface="+mn-ea"/>
          <a:cs typeface="+mn-cs"/>
        </a:defRPr>
      </a:lvl1pPr>
      <a:lvl2pPr marL="742950" indent="-285750" algn="l" rtl="0" fontAlgn="base">
        <a:spcBef>
          <a:spcPct val="20000"/>
        </a:spcBef>
        <a:spcAft>
          <a:spcPct val="0"/>
        </a:spcAft>
        <a:buChar char="–"/>
        <a:defRPr sz="2000">
          <a:solidFill>
            <a:schemeClr val="bg1"/>
          </a:solidFill>
          <a:latin typeface="+mn-lt"/>
        </a:defRPr>
      </a:lvl2pPr>
      <a:lvl3pPr marL="1143000" indent="-228600" algn="l" rtl="0" fontAlgn="base">
        <a:spcBef>
          <a:spcPct val="20000"/>
        </a:spcBef>
        <a:spcAft>
          <a:spcPct val="0"/>
        </a:spcAft>
        <a:buChar char="•"/>
        <a:defRPr sz="20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4189" y="170689"/>
            <a:ext cx="8035637" cy="672012"/>
          </a:xfrm>
          <a:prstGeom prst="rect">
            <a:avLst/>
          </a:prstGeom>
        </p:spPr>
        <p:txBody>
          <a:bodyPr vert="horz" lIns="0" tIns="0" rIns="0" bIns="0" rtlCol="0" anchor="b" anchorCtr="0">
            <a:normAutofit/>
          </a:bodyPr>
          <a:lstStyle/>
          <a:p>
            <a:r>
              <a:rPr lang="x-none" noProof="0" smtClean="0"/>
              <a:t>Click to edit Master title style</a:t>
            </a:r>
            <a:endParaRPr lang="en-GB" noProof="0" dirty="0"/>
          </a:p>
        </p:txBody>
      </p:sp>
      <p:sp>
        <p:nvSpPr>
          <p:cNvPr id="3" name="Text Placeholder 2"/>
          <p:cNvSpPr>
            <a:spLocks noGrp="1"/>
          </p:cNvSpPr>
          <p:nvPr>
            <p:ph type="body" idx="1"/>
          </p:nvPr>
        </p:nvSpPr>
        <p:spPr>
          <a:xfrm>
            <a:off x="554189" y="1192307"/>
            <a:ext cx="8035637" cy="3092823"/>
          </a:xfrm>
          <a:prstGeom prst="rect">
            <a:avLst/>
          </a:prstGeom>
        </p:spPr>
        <p:txBody>
          <a:bodyPr vert="horz" lIns="0" tIns="0" rIns="0" bIns="0" rtlCol="0">
            <a:noAutofit/>
          </a:bodyPr>
          <a:lstStyle/>
          <a:p>
            <a:pPr lvl="0"/>
            <a:r>
              <a:rPr lang="x-none" noProof="0" smtClean="0"/>
              <a:t>Click to edit Master text styles</a:t>
            </a:r>
          </a:p>
          <a:p>
            <a:pPr lvl="1"/>
            <a:r>
              <a:rPr lang="x-none" noProof="0" smtClean="0"/>
              <a:t>Second level</a:t>
            </a:r>
          </a:p>
          <a:p>
            <a:pPr lvl="2"/>
            <a:r>
              <a:rPr lang="x-none" noProof="0" smtClean="0"/>
              <a:t>Third level</a:t>
            </a:r>
          </a:p>
          <a:p>
            <a:pPr lvl="3"/>
            <a:r>
              <a:rPr lang="x-none" noProof="0" smtClean="0"/>
              <a:t>Fourth level</a:t>
            </a:r>
          </a:p>
          <a:p>
            <a:pPr lvl="4"/>
            <a:r>
              <a:rPr lang="x-none" noProof="0" smtClean="0"/>
              <a:t>Fifth level</a:t>
            </a:r>
            <a:endParaRPr lang="en-GB" noProof="0" dirty="0"/>
          </a:p>
        </p:txBody>
      </p:sp>
      <p:sp>
        <p:nvSpPr>
          <p:cNvPr id="4" name="Date Placeholder 3"/>
          <p:cNvSpPr>
            <a:spLocks noGrp="1"/>
          </p:cNvSpPr>
          <p:nvPr>
            <p:ph type="dt" sz="half" idx="2"/>
          </p:nvPr>
        </p:nvSpPr>
        <p:spPr>
          <a:xfrm>
            <a:off x="1970322" y="4886791"/>
            <a:ext cx="2269191" cy="132608"/>
          </a:xfrm>
          <a:prstGeom prst="rect">
            <a:avLst/>
          </a:prstGeom>
        </p:spPr>
        <p:txBody>
          <a:bodyPr vert="horz" lIns="0" tIns="0" rIns="0" bIns="0" rtlCol="0" anchor="t" anchorCtr="0"/>
          <a:lstStyle>
            <a:lvl1pPr algn="l">
              <a:defRPr sz="700" b="0">
                <a:solidFill>
                  <a:schemeClr val="accent3"/>
                </a:solidFill>
              </a:defRPr>
            </a:lvl1pPr>
          </a:lstStyle>
          <a:p>
            <a:endParaRPr lang="en-GB" dirty="0">
              <a:solidFill>
                <a:srgbClr val="51626F"/>
              </a:solidFill>
            </a:endParaRPr>
          </a:p>
        </p:txBody>
      </p:sp>
      <p:sp>
        <p:nvSpPr>
          <p:cNvPr id="5" name="Footer Placeholder 4"/>
          <p:cNvSpPr>
            <a:spLocks noGrp="1"/>
          </p:cNvSpPr>
          <p:nvPr>
            <p:ph type="ftr" sz="quarter" idx="3"/>
          </p:nvPr>
        </p:nvSpPr>
        <p:spPr>
          <a:xfrm>
            <a:off x="554189" y="4886791"/>
            <a:ext cx="1416133" cy="132608"/>
          </a:xfrm>
          <a:prstGeom prst="rect">
            <a:avLst/>
          </a:prstGeom>
        </p:spPr>
        <p:txBody>
          <a:bodyPr vert="horz" lIns="0" tIns="0" rIns="0" bIns="0" rtlCol="0" anchor="t" anchorCtr="0"/>
          <a:lstStyle>
            <a:lvl1pPr algn="l">
              <a:defRPr sz="700" b="0">
                <a:solidFill>
                  <a:schemeClr val="accent3"/>
                </a:solidFill>
              </a:defRPr>
            </a:lvl1pPr>
          </a:lstStyle>
          <a:p>
            <a:r>
              <a:rPr lang="en-GB" dirty="0" smtClean="0">
                <a:solidFill>
                  <a:srgbClr val="51626F"/>
                </a:solidFill>
              </a:rPr>
              <a:t>© DHI</a:t>
            </a:r>
            <a:endParaRPr lang="en-GB" dirty="0">
              <a:solidFill>
                <a:srgbClr val="51626F"/>
              </a:solidFill>
            </a:endParaRPr>
          </a:p>
        </p:txBody>
      </p:sp>
      <p:sp>
        <p:nvSpPr>
          <p:cNvPr id="6" name="Slide Number Placeholder 5"/>
          <p:cNvSpPr>
            <a:spLocks noGrp="1"/>
          </p:cNvSpPr>
          <p:nvPr>
            <p:ph type="sldNum" sz="quarter" idx="4"/>
          </p:nvPr>
        </p:nvSpPr>
        <p:spPr>
          <a:xfrm>
            <a:off x="4239513" y="4886791"/>
            <a:ext cx="516591" cy="132608"/>
          </a:xfrm>
          <a:prstGeom prst="rect">
            <a:avLst/>
          </a:prstGeom>
        </p:spPr>
        <p:txBody>
          <a:bodyPr vert="horz" lIns="0" tIns="0" rIns="0" bIns="0" rtlCol="0" anchor="t" anchorCtr="0"/>
          <a:lstStyle>
            <a:lvl1pPr algn="l">
              <a:defRPr sz="700" b="0">
                <a:solidFill>
                  <a:schemeClr val="accent3"/>
                </a:solidFill>
              </a:defRPr>
            </a:lvl1pPr>
          </a:lstStyle>
          <a:p>
            <a:r>
              <a:rPr lang="en-GB" dirty="0" smtClean="0">
                <a:solidFill>
                  <a:srgbClr val="51626F"/>
                </a:solidFill>
              </a:rPr>
              <a:t>#</a:t>
            </a:r>
            <a:fld id="{EC98167B-91FF-498B-85F5-63F1D9402506}" type="slidenum">
              <a:rPr lang="en-GB" smtClean="0">
                <a:solidFill>
                  <a:srgbClr val="51626F"/>
                </a:solidFill>
              </a:rPr>
              <a:pPr/>
              <a:t>‹#›</a:t>
            </a:fld>
            <a:r>
              <a:rPr lang="en-GB" dirty="0" smtClean="0">
                <a:solidFill>
                  <a:srgbClr val="51626F"/>
                </a:solidFill>
              </a:rPr>
              <a:t>  </a:t>
            </a:r>
            <a:endParaRPr lang="en-GB" dirty="0">
              <a:solidFill>
                <a:srgbClr val="51626F"/>
              </a:solidFill>
            </a:endParaRPr>
          </a:p>
        </p:txBody>
      </p:sp>
      <p:sp>
        <p:nvSpPr>
          <p:cNvPr id="27" name="Rectangle 26"/>
          <p:cNvSpPr/>
          <p:nvPr/>
        </p:nvSpPr>
        <p:spPr>
          <a:xfrm flipV="1">
            <a:off x="0" y="5086512"/>
            <a:ext cx="9144000" cy="56988"/>
          </a:xfrm>
          <a:prstGeom prst="rect">
            <a:avLst/>
          </a:prstGeom>
          <a:gradFill flip="none" rotWithShape="1">
            <a:gsLst>
              <a:gs pos="44000">
                <a:schemeClr val="tx1"/>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16" name="Picture 1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894800" y="4590000"/>
            <a:ext cx="830323" cy="468000"/>
          </a:xfrm>
          <a:prstGeom prst="rect">
            <a:avLst/>
          </a:prstGeom>
        </p:spPr>
      </p:pic>
    </p:spTree>
    <p:extLst>
      <p:ext uri="{BB962C8B-B14F-4D97-AF65-F5344CB8AC3E}">
        <p14:creationId xmlns:p14="http://schemas.microsoft.com/office/powerpoint/2010/main" val="1653584225"/>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 id="2147484023" r:id="rId16"/>
    <p:sldLayoutId id="2147484024" r:id="rId17"/>
    <p:sldLayoutId id="2147484025" r:id="rId18"/>
    <p:sldLayoutId id="2147484026" r:id="rId19"/>
    <p:sldLayoutId id="2147484027" r:id="rId20"/>
    <p:sldLayoutId id="2147484028" r:id="rId21"/>
    <p:sldLayoutId id="2147484073" r:id="rId22"/>
  </p:sldLayoutIdLst>
  <p:timing>
    <p:tnLst>
      <p:par>
        <p:cTn id="1" dur="indefinite" restart="never" nodeType="tmRoot"/>
      </p:par>
    </p:tnLst>
  </p:timing>
  <p:hf sldNum="0" hdr="0" dt="0"/>
  <p:txStyles>
    <p:titleStyle>
      <a:lvl1pPr algn="l" defTabSz="914400" rtl="0" eaLnBrk="1" latinLnBrk="0" hangingPunct="1">
        <a:spcBef>
          <a:spcPct val="0"/>
        </a:spcBef>
        <a:buNone/>
        <a:defRPr sz="2400" b="0" i="0" kern="1200">
          <a:solidFill>
            <a:schemeClr val="tx1"/>
          </a:solidFill>
          <a:latin typeface="+mj-lt"/>
          <a:ea typeface="+mj-ea"/>
          <a:cs typeface="+mj-cs"/>
        </a:defRPr>
      </a:lvl1pPr>
    </p:titleStyle>
    <p:bodyStyle>
      <a:lvl1pPr marL="270000" indent="-270000" algn="l" defTabSz="914400" rtl="0" eaLnBrk="1" latinLnBrk="0" hangingPunct="1">
        <a:spcBef>
          <a:spcPct val="20000"/>
        </a:spcBef>
        <a:buFont typeface="Arial" pitchFamily="34" charset="0"/>
        <a:buChar char="•"/>
        <a:defRPr sz="2000" kern="1200">
          <a:solidFill>
            <a:schemeClr val="accent3"/>
          </a:solidFill>
          <a:latin typeface="+mn-lt"/>
          <a:ea typeface="+mn-ea"/>
          <a:cs typeface="+mn-cs"/>
        </a:defRPr>
      </a:lvl1pPr>
      <a:lvl2pPr marL="540000" indent="-270000" algn="l" defTabSz="914400" rtl="0" eaLnBrk="1" latinLnBrk="0" hangingPunct="1">
        <a:spcBef>
          <a:spcPct val="20000"/>
        </a:spcBef>
        <a:buFont typeface="Arial" pitchFamily="34" charset="0"/>
        <a:buChar char="−"/>
        <a:defRPr sz="2000" kern="1200">
          <a:solidFill>
            <a:schemeClr val="accent3"/>
          </a:solidFill>
          <a:latin typeface="+mn-lt"/>
          <a:ea typeface="+mn-ea"/>
          <a:cs typeface="+mn-cs"/>
        </a:defRPr>
      </a:lvl2pPr>
      <a:lvl3pPr marL="810000" indent="-270000" algn="l" defTabSz="914400" rtl="0" eaLnBrk="1" latinLnBrk="0" hangingPunct="1">
        <a:spcBef>
          <a:spcPct val="20000"/>
        </a:spcBef>
        <a:buFont typeface="Arial" pitchFamily="34" charset="0"/>
        <a:buChar char="•"/>
        <a:defRPr sz="2000" kern="1200">
          <a:solidFill>
            <a:schemeClr val="accent3"/>
          </a:solidFill>
          <a:latin typeface="+mn-lt"/>
          <a:ea typeface="+mn-ea"/>
          <a:cs typeface="+mn-cs"/>
        </a:defRPr>
      </a:lvl3pPr>
      <a:lvl4pPr marL="1080000" indent="-270000" algn="l" defTabSz="914400" rtl="0" eaLnBrk="1" latinLnBrk="0" hangingPunct="1">
        <a:spcBef>
          <a:spcPct val="20000"/>
        </a:spcBef>
        <a:buFont typeface="Arial" pitchFamily="34" charset="0"/>
        <a:buChar char="−"/>
        <a:defRPr sz="2000" kern="1200">
          <a:solidFill>
            <a:schemeClr val="accent3"/>
          </a:solidFill>
          <a:latin typeface="+mn-lt"/>
          <a:ea typeface="+mn-ea"/>
          <a:cs typeface="+mn-cs"/>
        </a:defRPr>
      </a:lvl4pPr>
      <a:lvl5pPr marL="1350000" indent="-270000" algn="l" defTabSz="914400" rtl="0" eaLnBrk="1" latinLnBrk="0" hangingPunct="1">
        <a:spcBef>
          <a:spcPct val="20000"/>
        </a:spcBef>
        <a:buFont typeface="Arial" pitchFamily="34" charset="0"/>
        <a:buChar char="•"/>
        <a:defRPr sz="1800" kern="1200">
          <a:solidFill>
            <a:schemeClr val="accent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mikeoperations.dhigroup.com/" TargetMode="External"/><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27.jpe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32.jpeg"/><Relationship Id="rId5" Type="http://schemas.openxmlformats.org/officeDocument/2006/relationships/image" Target="../media/image15.pn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39.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39.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54.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2.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hyperlink" Target="http://lvbc.wris.info/" TargetMode="External"/><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hyperlink" Target="http://sonoma.wris.info/" TargetMode="External"/><Relationship Id="rId4" Type="http://schemas.openxmlformats.org/officeDocument/2006/relationships/image" Target="../media/image18.png"/><Relationship Id="rId9" Type="http://schemas.openxmlformats.org/officeDocument/2006/relationships/hyperlink" Target="http://zamwis.wris.info/"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27.jpeg"/><Relationship Id="rId5" Type="http://schemas.openxmlformats.org/officeDocument/2006/relationships/image" Target="../media/image15.pn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de-DE" altLang="ja-JP" dirty="0" smtClean="0"/>
              <a:t>Promoting IWRM</a:t>
            </a:r>
            <a:br>
              <a:rPr lang="de-DE" altLang="ja-JP" dirty="0" smtClean="0"/>
            </a:br>
            <a:r>
              <a:rPr lang="de-DE" altLang="ja-JP" sz="1600" dirty="0" smtClean="0"/>
              <a:t>at national, international and cross-national level</a:t>
            </a:r>
            <a:endParaRPr lang="en-GB" dirty="0"/>
          </a:p>
        </p:txBody>
      </p:sp>
      <p:sp>
        <p:nvSpPr>
          <p:cNvPr id="3" name="Subtitle 2"/>
          <p:cNvSpPr>
            <a:spLocks noGrp="1"/>
          </p:cNvSpPr>
          <p:nvPr>
            <p:ph type="subTitle" idx="1"/>
          </p:nvPr>
        </p:nvSpPr>
        <p:spPr>
          <a:xfrm>
            <a:off x="554189" y="2658315"/>
            <a:ext cx="8035637" cy="1184484"/>
          </a:xfrm>
        </p:spPr>
        <p:txBody>
          <a:bodyPr>
            <a:normAutofit/>
          </a:bodyPr>
          <a:lstStyle/>
          <a:p>
            <a:r>
              <a:rPr lang="en-US" b="0" dirty="0" smtClean="0"/>
              <a:t>Hans Christian Ammentorp</a:t>
            </a:r>
          </a:p>
        </p:txBody>
      </p:sp>
    </p:spTree>
    <p:extLst>
      <p:ext uri="{BB962C8B-B14F-4D97-AF65-F5344CB8AC3E}">
        <p14:creationId xmlns:p14="http://schemas.microsoft.com/office/powerpoint/2010/main" val="92289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dirty="0" smtClean="0"/>
              <a:t>Early warning and forecast systems</a:t>
            </a:r>
            <a:endParaRPr lang="en-GB" dirty="0"/>
          </a:p>
        </p:txBody>
      </p:sp>
      <p:sp>
        <p:nvSpPr>
          <p:cNvPr id="3" name="Footer Placeholder 2"/>
          <p:cNvSpPr>
            <a:spLocks noGrp="1"/>
          </p:cNvSpPr>
          <p:nvPr>
            <p:ph type="ftr" sz="quarter" idx="11"/>
          </p:nvPr>
        </p:nvSpPr>
        <p:spPr/>
        <p:txBody>
          <a:bodyPr/>
          <a:lstStyle/>
          <a:p>
            <a:r>
              <a:rPr lang="en-GB" dirty="0" smtClean="0">
                <a:solidFill>
                  <a:srgbClr val="51626F"/>
                </a:solidFill>
              </a:rPr>
              <a:t>© DHI</a:t>
            </a:r>
            <a:endParaRPr lang="en-GB" dirty="0">
              <a:solidFill>
                <a:srgbClr val="51626F"/>
              </a:solidFill>
            </a:endParaRPr>
          </a:p>
        </p:txBody>
      </p:sp>
      <p:pic>
        <p:nvPicPr>
          <p:cNvPr id="1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000" t="14380" r="3000" b="22453"/>
          <a:stretch/>
        </p:blipFill>
        <p:spPr bwMode="auto">
          <a:xfrm>
            <a:off x="5942013" y="1757035"/>
            <a:ext cx="2647950" cy="1351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2013" y="3559108"/>
            <a:ext cx="1495425" cy="983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5942013" y="3108973"/>
            <a:ext cx="2647950" cy="284693"/>
          </a:xfrm>
          <a:prstGeom prst="rect">
            <a:avLst/>
          </a:prstGeom>
          <a:noFill/>
        </p:spPr>
        <p:txBody>
          <a:bodyPr wrap="square" rtlCol="0">
            <a:spAutoFit/>
          </a:bodyPr>
          <a:lstStyle>
            <a:defPPr>
              <a:defRPr lang="en-US"/>
            </a:defPPr>
            <a:lvl1pPr fontAlgn="base">
              <a:spcBef>
                <a:spcPct val="0"/>
              </a:spcBef>
              <a:spcAft>
                <a:spcPct val="0"/>
              </a:spcAft>
              <a:defRPr>
                <a:solidFill>
                  <a:schemeClr val="accent3"/>
                </a:solidFill>
              </a:defRPr>
            </a:lvl1pPr>
          </a:lstStyle>
          <a:p>
            <a:pPr algn="r"/>
            <a:r>
              <a:rPr lang="en-GB" sz="1250" dirty="0">
                <a:solidFill>
                  <a:srgbClr val="51626F"/>
                </a:solidFill>
              </a:rPr>
              <a:t>Trained staff in the operation room</a:t>
            </a:r>
          </a:p>
        </p:txBody>
      </p:sp>
      <p:pic>
        <p:nvPicPr>
          <p:cNvPr id="14" name="Picture 3" descr="image0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191" y="1592703"/>
            <a:ext cx="4601813" cy="278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458941" y="4411961"/>
            <a:ext cx="2982996" cy="307777"/>
          </a:xfrm>
          <a:prstGeom prst="rect">
            <a:avLst/>
          </a:prstGeom>
          <a:noFill/>
        </p:spPr>
        <p:txBody>
          <a:bodyPr wrap="none" rtlCol="0">
            <a:spAutoFit/>
          </a:bodyPr>
          <a:lstStyle>
            <a:defPPr>
              <a:defRPr lang="en-US"/>
            </a:defPPr>
            <a:lvl1pPr algn="ctr" fontAlgn="base">
              <a:spcBef>
                <a:spcPct val="0"/>
              </a:spcBef>
              <a:spcAft>
                <a:spcPct val="0"/>
              </a:spcAft>
              <a:defRPr sz="1000">
                <a:solidFill>
                  <a:srgbClr val="51626F"/>
                </a:solidFill>
                <a:latin typeface="Arial" pitchFamily="34" charset="0"/>
                <a:cs typeface="Arial" pitchFamily="34" charset="0"/>
              </a:defRPr>
            </a:lvl1pPr>
          </a:lstStyle>
          <a:p>
            <a:pPr algn="l"/>
            <a:r>
              <a:rPr lang="en-GB" sz="1400" dirty="0">
                <a:latin typeface="Arial"/>
              </a:rPr>
              <a:t>Status map in </a:t>
            </a:r>
            <a:r>
              <a:rPr lang="en-GB" sz="1400">
                <a:latin typeface="Arial"/>
              </a:rPr>
              <a:t>MIKE </a:t>
            </a:r>
            <a:r>
              <a:rPr lang="en-GB" sz="1400" smtClean="0">
                <a:latin typeface="Arial"/>
              </a:rPr>
              <a:t>OPERATIONS</a:t>
            </a:r>
            <a:endParaRPr lang="en-GB" sz="1400" dirty="0">
              <a:latin typeface="Arial"/>
            </a:endParaRPr>
          </a:p>
        </p:txBody>
      </p:sp>
      <p:sp>
        <p:nvSpPr>
          <p:cNvPr id="13" name="Rectangle 12"/>
          <p:cNvSpPr/>
          <p:nvPr/>
        </p:nvSpPr>
        <p:spPr>
          <a:xfrm>
            <a:off x="458941" y="1040027"/>
            <a:ext cx="5387822" cy="523220"/>
          </a:xfrm>
          <a:prstGeom prst="rect">
            <a:avLst/>
          </a:prstGeom>
        </p:spPr>
        <p:txBody>
          <a:bodyPr wrap="square">
            <a:spAutoFit/>
          </a:bodyPr>
          <a:lstStyle/>
          <a:p>
            <a:r>
              <a:rPr lang="en-SG" sz="1400" dirty="0">
                <a:solidFill>
                  <a:srgbClr val="51626F"/>
                </a:solidFill>
              </a:rPr>
              <a:t>The system is running </a:t>
            </a:r>
            <a:r>
              <a:rPr lang="en-SG" sz="1400" dirty="0" smtClean="0">
                <a:solidFill>
                  <a:srgbClr val="51626F"/>
                </a:solidFill>
              </a:rPr>
              <a:t>automatically, providing </a:t>
            </a:r>
            <a:r>
              <a:rPr lang="en-SG" sz="1400" dirty="0">
                <a:solidFill>
                  <a:srgbClr val="51626F"/>
                </a:solidFill>
              </a:rPr>
              <a:t>new 6-day-forecasts </a:t>
            </a:r>
            <a:r>
              <a:rPr lang="en-SG" sz="1400" dirty="0" smtClean="0">
                <a:solidFill>
                  <a:srgbClr val="51626F"/>
                </a:solidFill>
              </a:rPr>
              <a:t>at 74 </a:t>
            </a:r>
            <a:r>
              <a:rPr lang="en-SG" sz="1400" dirty="0">
                <a:solidFill>
                  <a:srgbClr val="51626F"/>
                </a:solidFill>
              </a:rPr>
              <a:t>locations in the network every hour 365 days/year.</a:t>
            </a:r>
          </a:p>
        </p:txBody>
      </p:sp>
      <p:sp>
        <p:nvSpPr>
          <p:cNvPr id="16" name="Content Placeholder 6"/>
          <p:cNvSpPr txBox="1">
            <a:spLocks/>
          </p:cNvSpPr>
          <p:nvPr/>
        </p:nvSpPr>
        <p:spPr>
          <a:xfrm>
            <a:off x="5291556" y="1420815"/>
            <a:ext cx="3740944" cy="434102"/>
          </a:xfrm>
          <a:prstGeom prst="rect">
            <a:avLst/>
          </a:prstGeom>
        </p:spPr>
        <p:txBody>
          <a:bodyPr vert="horz" lIns="0" tIns="0" rIns="0" bIns="0" rtlCol="0">
            <a:noAutofit/>
          </a:bodyPr>
          <a:lstStyle>
            <a:lvl1pPr marL="270000" indent="-270000" algn="l" defTabSz="914400" rtl="0" eaLnBrk="1" latinLnBrk="0" hangingPunct="1">
              <a:spcBef>
                <a:spcPct val="20000"/>
              </a:spcBef>
              <a:buFont typeface="Arial" pitchFamily="34" charset="0"/>
              <a:buChar char="•"/>
              <a:defRPr sz="2000" kern="1200">
                <a:solidFill>
                  <a:schemeClr val="accent3"/>
                </a:solidFill>
                <a:latin typeface="+mn-lt"/>
                <a:ea typeface="+mn-ea"/>
                <a:cs typeface="+mn-cs"/>
              </a:defRPr>
            </a:lvl1pPr>
            <a:lvl2pPr marL="540000" indent="-270000" algn="l" defTabSz="914400" rtl="0" eaLnBrk="1" latinLnBrk="0" hangingPunct="1">
              <a:spcBef>
                <a:spcPct val="20000"/>
              </a:spcBef>
              <a:buFont typeface="Arial" pitchFamily="34" charset="0"/>
              <a:buChar char="−"/>
              <a:defRPr sz="2000" kern="1200">
                <a:solidFill>
                  <a:schemeClr val="accent3"/>
                </a:solidFill>
                <a:latin typeface="+mn-lt"/>
                <a:ea typeface="+mn-ea"/>
                <a:cs typeface="+mn-cs"/>
              </a:defRPr>
            </a:lvl2pPr>
            <a:lvl3pPr marL="810000" indent="-270000" algn="l" defTabSz="914400" rtl="0" eaLnBrk="1" latinLnBrk="0" hangingPunct="1">
              <a:spcBef>
                <a:spcPct val="20000"/>
              </a:spcBef>
              <a:buFont typeface="Arial" pitchFamily="34" charset="0"/>
              <a:buChar char="•"/>
              <a:defRPr sz="2000" kern="1200">
                <a:solidFill>
                  <a:schemeClr val="accent3"/>
                </a:solidFill>
                <a:latin typeface="+mn-lt"/>
                <a:ea typeface="+mn-ea"/>
                <a:cs typeface="+mn-cs"/>
              </a:defRPr>
            </a:lvl3pPr>
            <a:lvl4pPr marL="1080000" indent="-270000" algn="l" defTabSz="914400" rtl="0" eaLnBrk="1" latinLnBrk="0" hangingPunct="1">
              <a:spcBef>
                <a:spcPct val="20000"/>
              </a:spcBef>
              <a:buFont typeface="Arial" pitchFamily="34" charset="0"/>
              <a:buChar char="−"/>
              <a:defRPr sz="2000" kern="1200">
                <a:solidFill>
                  <a:schemeClr val="accent3"/>
                </a:solidFill>
                <a:latin typeface="+mn-lt"/>
                <a:ea typeface="+mn-ea"/>
                <a:cs typeface="+mn-cs"/>
              </a:defRPr>
            </a:lvl4pPr>
            <a:lvl5pPr marL="1350000" indent="-270000" algn="l" defTabSz="914400" rtl="0" eaLnBrk="1" latinLnBrk="0" hangingPunct="1">
              <a:spcBef>
                <a:spcPct val="20000"/>
              </a:spcBef>
              <a:buFont typeface="Arial" pitchFamily="34" charset="0"/>
              <a:buChar char="•"/>
              <a:defRPr sz="1800" kern="1200">
                <a:solidFill>
                  <a:schemeClr val="accent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SG" sz="1400" b="1" dirty="0" smtClean="0">
                <a:solidFill>
                  <a:srgbClr val="0098DB"/>
                </a:solidFill>
              </a:rPr>
              <a:t>Slovenia</a:t>
            </a:r>
            <a:endParaRPr lang="en-SG" sz="1400" b="1" dirty="0">
              <a:solidFill>
                <a:srgbClr val="0098DB"/>
              </a:solidFill>
            </a:endParaRPr>
          </a:p>
        </p:txBody>
      </p:sp>
      <p:pic>
        <p:nvPicPr>
          <p:cNvPr id="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650154" y="35625"/>
            <a:ext cx="2375093" cy="1385188"/>
          </a:xfrm>
          <a:prstGeom prst="rect">
            <a:avLst/>
          </a:prstGeom>
          <a:noFill/>
          <a:extLst>
            <a:ext uri="{909E8E84-426E-40DD-AFC4-6F175D3DCCD1}">
              <a14:hiddenFill xmlns:a14="http://schemas.microsoft.com/office/drawing/2010/main">
                <a:solidFill>
                  <a:srgbClr val="FFFFFF"/>
                </a:solidFill>
              </a14:hiddenFill>
            </a:ext>
          </a:extLst>
        </p:spPr>
      </p:pic>
      <p:sp>
        <p:nvSpPr>
          <p:cNvPr id="17" name="Action Button: Forward or Next 16">
            <a:hlinkClick r:id="rId7" highlightClick="1"/>
          </p:cNvPr>
          <p:cNvSpPr/>
          <p:nvPr/>
        </p:nvSpPr>
        <p:spPr>
          <a:xfrm>
            <a:off x="7944927" y="3727356"/>
            <a:ext cx="766371" cy="646981"/>
          </a:xfrm>
          <a:prstGeom prst="actionButtonForwardNext">
            <a:avLst/>
          </a:prstGeom>
          <a:solidFill>
            <a:schemeClr val="bg1">
              <a:lumMod val="8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t>Sava</a:t>
            </a:r>
          </a:p>
          <a:p>
            <a:pPr algn="ctr"/>
            <a:r>
              <a:rPr lang="da-DK" sz="1400" dirty="0" smtClean="0"/>
              <a:t>Web</a:t>
            </a:r>
            <a:endParaRPr lang="en-US" sz="1400" dirty="0" smtClean="0"/>
          </a:p>
        </p:txBody>
      </p:sp>
    </p:spTree>
    <p:extLst>
      <p:ext uri="{BB962C8B-B14F-4D97-AF65-F5344CB8AC3E}">
        <p14:creationId xmlns:p14="http://schemas.microsoft.com/office/powerpoint/2010/main" val="305847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5501"/>
            <a:ext cx="9144000" cy="177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SG" dirty="0" smtClean="0"/>
              <a:t>River operations</a:t>
            </a:r>
            <a:endParaRPr lang="en-GB" dirty="0"/>
          </a:p>
        </p:txBody>
      </p:sp>
      <p:sp>
        <p:nvSpPr>
          <p:cNvPr id="3" name="Footer Placeholder 2"/>
          <p:cNvSpPr>
            <a:spLocks noGrp="1"/>
          </p:cNvSpPr>
          <p:nvPr>
            <p:ph type="ftr" sz="quarter" idx="11"/>
          </p:nvPr>
        </p:nvSpPr>
        <p:spPr/>
        <p:txBody>
          <a:bodyPr/>
          <a:lstStyle/>
          <a:p>
            <a:r>
              <a:rPr lang="en-GB" smtClean="0">
                <a:solidFill>
                  <a:prstClr val="white"/>
                </a:solidFill>
              </a:rPr>
              <a:t>© DHI</a:t>
            </a:r>
            <a:endParaRPr lang="en-GB" dirty="0">
              <a:solidFill>
                <a:prstClr val="white"/>
              </a:solidFill>
            </a:endParaRPr>
          </a:p>
        </p:txBody>
      </p:sp>
      <p:pic>
        <p:nvPicPr>
          <p:cNvPr id="15" name="Picture 14" descr="X:\Projects\2012-10-25 DHI General Presentation\Resources\quotation.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92904" y="1626409"/>
            <a:ext cx="627606" cy="589480"/>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6"/>
          <p:cNvSpPr txBox="1">
            <a:spLocks/>
          </p:cNvSpPr>
          <p:nvPr/>
        </p:nvSpPr>
        <p:spPr>
          <a:xfrm>
            <a:off x="5241437" y="1953534"/>
            <a:ext cx="3348391" cy="1046842"/>
          </a:xfrm>
          <a:prstGeom prst="rect">
            <a:avLst/>
          </a:prstGeom>
        </p:spPr>
        <p:txBody>
          <a:bodyPr vert="horz" lIns="0" tIns="0" rIns="0" bIns="0"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SG" sz="1400" dirty="0">
                <a:solidFill>
                  <a:srgbClr val="51626F"/>
                </a:solidFill>
              </a:rPr>
              <a:t>CARM is a world class development designed </a:t>
            </a:r>
            <a:r>
              <a:rPr lang="en-SG" sz="1400" dirty="0" smtClean="0">
                <a:solidFill>
                  <a:srgbClr val="51626F"/>
                </a:solidFill>
              </a:rPr>
              <a:t>to maximise </a:t>
            </a:r>
            <a:r>
              <a:rPr lang="en-SG" sz="1400" dirty="0">
                <a:solidFill>
                  <a:srgbClr val="51626F"/>
                </a:solidFill>
              </a:rPr>
              <a:t>the efficiency of the </a:t>
            </a:r>
            <a:r>
              <a:rPr lang="en-SG" sz="1400" dirty="0" err="1" smtClean="0">
                <a:solidFill>
                  <a:srgbClr val="51626F"/>
                </a:solidFill>
              </a:rPr>
              <a:t>Murrumbidgee</a:t>
            </a:r>
            <a:r>
              <a:rPr lang="en-SG" sz="1400" dirty="0" smtClean="0">
                <a:solidFill>
                  <a:srgbClr val="51626F"/>
                </a:solidFill>
              </a:rPr>
              <a:t> River </a:t>
            </a:r>
            <a:r>
              <a:rPr lang="en-SG" sz="1400" dirty="0">
                <a:solidFill>
                  <a:srgbClr val="51626F"/>
                </a:solidFill>
              </a:rPr>
              <a:t>system</a:t>
            </a:r>
            <a:r>
              <a:rPr lang="en-SG" sz="1400" dirty="0" smtClean="0">
                <a:solidFill>
                  <a:srgbClr val="51626F"/>
                </a:solidFill>
              </a:rPr>
              <a:t>.”</a:t>
            </a:r>
            <a:endParaRPr lang="en-SG" sz="1400" dirty="0">
              <a:solidFill>
                <a:srgbClr val="51626F"/>
              </a:solidFill>
            </a:endParaRPr>
          </a:p>
          <a:p>
            <a:endParaRPr lang="en-SG" sz="1000" i="1" dirty="0" smtClean="0">
              <a:solidFill>
                <a:srgbClr val="51626F"/>
              </a:solidFill>
            </a:endParaRPr>
          </a:p>
          <a:p>
            <a:r>
              <a:rPr lang="en-SG" sz="1000" i="1" dirty="0">
                <a:solidFill>
                  <a:srgbClr val="51626F"/>
                </a:solidFill>
              </a:rPr>
              <a:t>Brett </a:t>
            </a:r>
            <a:r>
              <a:rPr lang="en-SG" sz="1000" i="1" dirty="0" smtClean="0">
                <a:solidFill>
                  <a:srgbClr val="51626F"/>
                </a:solidFill>
              </a:rPr>
              <a:t>Tucker, Chief </a:t>
            </a:r>
            <a:r>
              <a:rPr lang="en-SG" sz="1000" i="1" dirty="0">
                <a:solidFill>
                  <a:srgbClr val="51626F"/>
                </a:solidFill>
              </a:rPr>
              <a:t>Executive Officer, State Water </a:t>
            </a:r>
            <a:r>
              <a:rPr lang="en-SG" sz="1000" i="1" dirty="0" smtClean="0">
                <a:solidFill>
                  <a:srgbClr val="51626F"/>
                </a:solidFill>
              </a:rPr>
              <a:t>Corporation, New </a:t>
            </a:r>
            <a:r>
              <a:rPr lang="en-SG" sz="1000" i="1" dirty="0">
                <a:solidFill>
                  <a:srgbClr val="51626F"/>
                </a:solidFill>
              </a:rPr>
              <a:t>South Wales, Australia</a:t>
            </a:r>
            <a:endParaRPr lang="da-DK" sz="2000" dirty="0">
              <a:solidFill>
                <a:srgbClr val="51626F"/>
              </a:solidFill>
            </a:endParaRPr>
          </a:p>
        </p:txBody>
      </p:sp>
      <p:sp>
        <p:nvSpPr>
          <p:cNvPr id="17" name="Content Placeholder 3"/>
          <p:cNvSpPr txBox="1">
            <a:spLocks/>
          </p:cNvSpPr>
          <p:nvPr/>
        </p:nvSpPr>
        <p:spPr>
          <a:xfrm>
            <a:off x="554039" y="1192308"/>
            <a:ext cx="3740944" cy="1808068"/>
          </a:xfrm>
          <a:prstGeom prst="rect">
            <a:avLst/>
          </a:prstGeom>
        </p:spPr>
        <p:txBody>
          <a:bodyPr vert="horz" lIns="0" tIns="0" rIns="0" bIns="0" rtlCol="0" anchor="b">
            <a:noAutofit/>
          </a:bodyPr>
          <a:lstStyle>
            <a:lvl1pPr marL="270000" indent="-270000" algn="l" defTabSz="914400" rtl="0" eaLnBrk="1" latinLnBrk="0" hangingPunct="1">
              <a:spcBef>
                <a:spcPct val="20000"/>
              </a:spcBef>
              <a:buFont typeface="Arial" pitchFamily="34" charset="0"/>
              <a:buChar char="•"/>
              <a:defRPr sz="2000" kern="1200">
                <a:solidFill>
                  <a:schemeClr val="accent3"/>
                </a:solidFill>
                <a:latin typeface="+mn-lt"/>
                <a:ea typeface="+mn-ea"/>
                <a:cs typeface="+mn-cs"/>
              </a:defRPr>
            </a:lvl1pPr>
            <a:lvl2pPr marL="540000" indent="-270000" algn="l" defTabSz="914400" rtl="0" eaLnBrk="1" latinLnBrk="0" hangingPunct="1">
              <a:spcBef>
                <a:spcPct val="20000"/>
              </a:spcBef>
              <a:buFont typeface="Arial" pitchFamily="34" charset="0"/>
              <a:buChar char="−"/>
              <a:defRPr sz="2000" kern="1200">
                <a:solidFill>
                  <a:schemeClr val="accent3"/>
                </a:solidFill>
                <a:latin typeface="+mn-lt"/>
                <a:ea typeface="+mn-ea"/>
                <a:cs typeface="+mn-cs"/>
              </a:defRPr>
            </a:lvl2pPr>
            <a:lvl3pPr marL="810000" indent="-270000" algn="l" defTabSz="914400" rtl="0" eaLnBrk="1" latinLnBrk="0" hangingPunct="1">
              <a:spcBef>
                <a:spcPct val="20000"/>
              </a:spcBef>
              <a:buFont typeface="Arial" pitchFamily="34" charset="0"/>
              <a:buChar char="•"/>
              <a:defRPr sz="2000" kern="1200">
                <a:solidFill>
                  <a:schemeClr val="accent3"/>
                </a:solidFill>
                <a:latin typeface="+mn-lt"/>
                <a:ea typeface="+mn-ea"/>
                <a:cs typeface="+mn-cs"/>
              </a:defRPr>
            </a:lvl3pPr>
            <a:lvl4pPr marL="1080000" indent="-270000" algn="l" defTabSz="914400" rtl="0" eaLnBrk="1" latinLnBrk="0" hangingPunct="1">
              <a:spcBef>
                <a:spcPct val="20000"/>
              </a:spcBef>
              <a:buFont typeface="Arial" pitchFamily="34" charset="0"/>
              <a:buChar char="−"/>
              <a:defRPr sz="2000" kern="1200">
                <a:solidFill>
                  <a:schemeClr val="accent3"/>
                </a:solidFill>
                <a:latin typeface="+mn-lt"/>
                <a:ea typeface="+mn-ea"/>
                <a:cs typeface="+mn-cs"/>
              </a:defRPr>
            </a:lvl4pPr>
            <a:lvl5pPr marL="1350000" indent="-270000" algn="l" defTabSz="914400" rtl="0" eaLnBrk="1" latinLnBrk="0" hangingPunct="1">
              <a:spcBef>
                <a:spcPct val="20000"/>
              </a:spcBef>
              <a:buFont typeface="Arial" pitchFamily="34" charset="0"/>
              <a:buChar char="•"/>
              <a:defRPr sz="1800" kern="1200">
                <a:solidFill>
                  <a:schemeClr val="accent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SG" dirty="0">
                <a:solidFill>
                  <a:srgbClr val="51626F"/>
                </a:solidFill>
              </a:rPr>
              <a:t>Over 1,600km of river with two dams and thousands of water users. </a:t>
            </a:r>
            <a:r>
              <a:rPr lang="en-SG" b="1" dirty="0">
                <a:solidFill>
                  <a:srgbClr val="0098DB"/>
                </a:solidFill>
              </a:rPr>
              <a:t>One</a:t>
            </a:r>
            <a:r>
              <a:rPr lang="en-SG" dirty="0">
                <a:solidFill>
                  <a:srgbClr val="51626F"/>
                </a:solidFill>
              </a:rPr>
              <a:t> river management system.</a:t>
            </a:r>
          </a:p>
          <a:p>
            <a:pPr marL="0" indent="0">
              <a:buFont typeface="Arial" pitchFamily="34" charset="0"/>
              <a:buNone/>
            </a:pPr>
            <a:endParaRPr lang="en-SG" sz="1400" dirty="0">
              <a:solidFill>
                <a:srgbClr val="51626F"/>
              </a:solidFill>
            </a:endParaRPr>
          </a:p>
          <a:p>
            <a:pPr marL="0" indent="0">
              <a:buFont typeface="Arial" pitchFamily="34" charset="0"/>
              <a:buNone/>
            </a:pPr>
            <a:r>
              <a:rPr lang="en-SG" sz="1400" dirty="0">
                <a:solidFill>
                  <a:srgbClr val="51626F"/>
                </a:solidFill>
              </a:rPr>
              <a:t>You can too – with our Computer Aided River Management (CARM) system</a:t>
            </a:r>
          </a:p>
        </p:txBody>
      </p:sp>
      <p:pic>
        <p:nvPicPr>
          <p:cNvPr id="18"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024495" y="4646086"/>
            <a:ext cx="560309" cy="328061"/>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6"/>
          <p:cNvSpPr>
            <a:spLocks noGrp="1"/>
          </p:cNvSpPr>
          <p:nvPr>
            <p:ph sz="quarter" idx="4294967295"/>
          </p:nvPr>
        </p:nvSpPr>
        <p:spPr>
          <a:xfrm>
            <a:off x="5291556" y="1420815"/>
            <a:ext cx="3740944" cy="434102"/>
          </a:xfrm>
          <a:prstGeom prst="rect">
            <a:avLst/>
          </a:prstGeom>
        </p:spPr>
        <p:txBody>
          <a:bodyPr/>
          <a:lstStyle/>
          <a:p>
            <a:pPr marL="0" indent="0" algn="r">
              <a:buNone/>
            </a:pPr>
            <a:r>
              <a:rPr lang="en-SG" sz="1400" b="1" dirty="0">
                <a:solidFill>
                  <a:schemeClr val="tx2"/>
                </a:solidFill>
              </a:rPr>
              <a:t>New South Wales, Australia</a:t>
            </a:r>
            <a:endParaRPr lang="en-GB" sz="1400" b="1" dirty="0" smtClean="0">
              <a:solidFill>
                <a:schemeClr val="tx2"/>
              </a:solidFill>
            </a:endParaRPr>
          </a:p>
        </p:txBody>
      </p:sp>
      <p:pic>
        <p:nvPicPr>
          <p:cNvPr id="21"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650153" y="35625"/>
            <a:ext cx="2375096" cy="1385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73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p:txBody>
          <a:bodyPr/>
          <a:lstStyle/>
          <a:p>
            <a:r>
              <a:rPr lang="en-SG" smtClean="0"/>
              <a:t>River operations</a:t>
            </a:r>
            <a:endParaRPr lang="en-GB" dirty="0"/>
          </a:p>
        </p:txBody>
      </p:sp>
      <p:sp>
        <p:nvSpPr>
          <p:cNvPr id="3" name="Footer Placeholder 2"/>
          <p:cNvSpPr>
            <a:spLocks noGrp="1"/>
          </p:cNvSpPr>
          <p:nvPr>
            <p:ph type="ftr" sz="quarter" idx="11"/>
          </p:nvPr>
        </p:nvSpPr>
        <p:spPr/>
        <p:txBody>
          <a:bodyPr/>
          <a:lstStyle/>
          <a:p>
            <a:r>
              <a:rPr lang="en-GB" smtClean="0">
                <a:solidFill>
                  <a:srgbClr val="51626F"/>
                </a:solidFill>
              </a:rPr>
              <a:t>© DHI</a:t>
            </a:r>
            <a:endParaRPr lang="en-GB" dirty="0">
              <a:solidFill>
                <a:srgbClr val="51626F"/>
              </a:solidFill>
            </a:endParaRPr>
          </a:p>
        </p:txBody>
      </p:sp>
      <p:pic>
        <p:nvPicPr>
          <p:cNvPr id="11"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554191" y="1572188"/>
            <a:ext cx="5619665" cy="2712942"/>
          </a:xfrm>
        </p:spPr>
      </p:pic>
      <p:sp>
        <p:nvSpPr>
          <p:cNvPr id="12" name="Rectangle 11"/>
          <p:cNvSpPr/>
          <p:nvPr/>
        </p:nvSpPr>
        <p:spPr>
          <a:xfrm>
            <a:off x="6643588" y="1970887"/>
            <a:ext cx="1946240" cy="2314243"/>
          </a:xfrm>
          <a:prstGeom prst="rect">
            <a:avLst/>
          </a:prstGeom>
        </p:spPr>
        <p:txBody>
          <a:bodyPr vert="horz" lIns="0" tIns="0" rIns="0" bIns="0" rtlCol="0" anchor="b">
            <a:noAutofit/>
          </a:bodyPr>
          <a:lstStyle/>
          <a:p>
            <a:r>
              <a:rPr lang="da-DK" sz="1400" dirty="0">
                <a:solidFill>
                  <a:srgbClr val="51626F"/>
                </a:solidFill>
              </a:rPr>
              <a:t>“The CARM project </a:t>
            </a:r>
            <a:r>
              <a:rPr lang="da-DK" sz="1400" dirty="0" smtClean="0">
                <a:solidFill>
                  <a:srgbClr val="51626F"/>
                </a:solidFill>
              </a:rPr>
              <a:t>will make </a:t>
            </a:r>
            <a:r>
              <a:rPr lang="da-DK" sz="1400" dirty="0">
                <a:solidFill>
                  <a:srgbClr val="51626F"/>
                </a:solidFill>
              </a:rPr>
              <a:t>control of </a:t>
            </a:r>
            <a:r>
              <a:rPr lang="da-DK" sz="1400" dirty="0" smtClean="0">
                <a:solidFill>
                  <a:srgbClr val="51626F"/>
                </a:solidFill>
              </a:rPr>
              <a:t>water flows </a:t>
            </a:r>
            <a:r>
              <a:rPr lang="da-DK" sz="1400" dirty="0">
                <a:solidFill>
                  <a:srgbClr val="51626F"/>
                </a:solidFill>
              </a:rPr>
              <a:t>more responsive </a:t>
            </a:r>
            <a:r>
              <a:rPr lang="da-DK" sz="1400" dirty="0" smtClean="0">
                <a:solidFill>
                  <a:srgbClr val="51626F"/>
                </a:solidFill>
              </a:rPr>
              <a:t>and more </a:t>
            </a:r>
            <a:r>
              <a:rPr lang="da-DK" sz="1400" dirty="0">
                <a:solidFill>
                  <a:srgbClr val="51626F"/>
                </a:solidFill>
              </a:rPr>
              <a:t>precise.”</a:t>
            </a:r>
          </a:p>
          <a:p>
            <a:r>
              <a:rPr lang="da-DK" sz="1000" i="1" dirty="0" smtClean="0">
                <a:solidFill>
                  <a:srgbClr val="51626F"/>
                </a:solidFill>
              </a:rPr>
              <a:t>State </a:t>
            </a:r>
            <a:r>
              <a:rPr lang="da-DK" sz="1000" i="1" dirty="0">
                <a:solidFill>
                  <a:srgbClr val="51626F"/>
                </a:solidFill>
              </a:rPr>
              <a:t>Water Corporation</a:t>
            </a:r>
          </a:p>
        </p:txBody>
      </p:sp>
      <p:sp>
        <p:nvSpPr>
          <p:cNvPr id="8" name="Content Placeholder 6"/>
          <p:cNvSpPr>
            <a:spLocks noGrp="1"/>
          </p:cNvSpPr>
          <p:nvPr>
            <p:ph sz="quarter" idx="4294967295"/>
          </p:nvPr>
        </p:nvSpPr>
        <p:spPr>
          <a:xfrm>
            <a:off x="5291556" y="1420815"/>
            <a:ext cx="3740944" cy="434102"/>
          </a:xfrm>
          <a:prstGeom prst="rect">
            <a:avLst/>
          </a:prstGeom>
        </p:spPr>
        <p:txBody>
          <a:bodyPr/>
          <a:lstStyle/>
          <a:p>
            <a:pPr marL="0" indent="0" algn="r">
              <a:buNone/>
            </a:pPr>
            <a:r>
              <a:rPr lang="en-SG" sz="1400" b="1" dirty="0">
                <a:solidFill>
                  <a:schemeClr val="tx2"/>
                </a:solidFill>
              </a:rPr>
              <a:t>New South Wales, Australia</a:t>
            </a:r>
            <a:endParaRPr lang="en-GB" sz="1400" b="1" dirty="0" smtClean="0">
              <a:solidFill>
                <a:schemeClr val="tx2"/>
              </a:solidFill>
            </a:endParaRP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650153" y="35625"/>
            <a:ext cx="2375096" cy="1385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30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Drought</a:t>
            </a:r>
            <a:r>
              <a:rPr lang="da-DK" dirty="0" smtClean="0"/>
              <a:t> </a:t>
            </a:r>
            <a:r>
              <a:rPr lang="da-DK" dirty="0" err="1" smtClean="0"/>
              <a:t>monitoring</a:t>
            </a:r>
            <a:r>
              <a:rPr lang="da-DK" dirty="0" smtClean="0"/>
              <a:t> from </a:t>
            </a:r>
            <a:r>
              <a:rPr lang="da-DK" dirty="0" err="1" smtClean="0"/>
              <a:t>space</a:t>
            </a:r>
            <a:endParaRPr lang="en-GB" dirty="0"/>
          </a:p>
        </p:txBody>
      </p:sp>
      <p:sp>
        <p:nvSpPr>
          <p:cNvPr id="3" name="Footer Placeholder 2"/>
          <p:cNvSpPr>
            <a:spLocks noGrp="1"/>
          </p:cNvSpPr>
          <p:nvPr>
            <p:ph type="ftr" sz="quarter" idx="11"/>
          </p:nvPr>
        </p:nvSpPr>
        <p:spPr/>
        <p:txBody>
          <a:bodyPr/>
          <a:lstStyle/>
          <a:p>
            <a:r>
              <a:rPr lang="en-GB" smtClean="0">
                <a:solidFill>
                  <a:srgbClr val="51626F"/>
                </a:solidFill>
              </a:rPr>
              <a:t>© DHI</a:t>
            </a:r>
            <a:endParaRPr lang="en-GB" dirty="0">
              <a:solidFill>
                <a:srgbClr val="51626F"/>
              </a:solidFill>
            </a:endParaRPr>
          </a:p>
        </p:txBody>
      </p:sp>
      <p:sp>
        <p:nvSpPr>
          <p:cNvPr id="4" name="Content Placeholder 3"/>
          <p:cNvSpPr>
            <a:spLocks noGrp="1"/>
          </p:cNvSpPr>
          <p:nvPr>
            <p:ph sz="quarter" idx="13"/>
          </p:nvPr>
        </p:nvSpPr>
        <p:spPr/>
        <p:txBody>
          <a:bodyPr/>
          <a:lstStyle/>
          <a:p>
            <a:endParaRPr lang="en-GB"/>
          </a:p>
        </p:txBody>
      </p:sp>
      <p:pic>
        <p:nvPicPr>
          <p:cNvPr id="6" name="Picture 5"/>
          <p:cNvPicPr>
            <a:picLocks noChangeAspect="1"/>
          </p:cNvPicPr>
          <p:nvPr/>
        </p:nvPicPr>
        <p:blipFill>
          <a:blip r:embed="rId2"/>
          <a:stretch>
            <a:fillRect/>
          </a:stretch>
        </p:blipFill>
        <p:spPr>
          <a:xfrm>
            <a:off x="1131863" y="1192309"/>
            <a:ext cx="5997416" cy="3507105"/>
          </a:xfrm>
          <a:prstGeom prst="rect">
            <a:avLst/>
          </a:prstGeom>
        </p:spPr>
      </p:pic>
    </p:spTree>
    <p:extLst>
      <p:ext uri="{BB962C8B-B14F-4D97-AF65-F5344CB8AC3E}">
        <p14:creationId xmlns:p14="http://schemas.microsoft.com/office/powerpoint/2010/main" val="11690437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639" y="572113"/>
            <a:ext cx="9146639" cy="4549500"/>
          </a:xfrm>
          <a:prstGeom prst="rect">
            <a:avLst/>
          </a:prstGeom>
        </p:spPr>
      </p:pic>
      <p:sp>
        <p:nvSpPr>
          <p:cNvPr id="2" name="Slide Number Placeholder 1"/>
          <p:cNvSpPr>
            <a:spLocks noGrp="1"/>
          </p:cNvSpPr>
          <p:nvPr>
            <p:ph type="sldNum" sz="quarter" idx="12"/>
          </p:nvPr>
        </p:nvSpPr>
        <p:spPr/>
        <p:txBody>
          <a:bodyPr/>
          <a:lstStyle/>
          <a:p>
            <a:fld id="{738CFE73-4C27-4CE3-9260-3824028C93C0}" type="slidenum">
              <a:rPr lang="en-GB" smtClean="0"/>
              <a:t>14</a:t>
            </a:fld>
            <a:endParaRPr lang="en-GB"/>
          </a:p>
        </p:txBody>
      </p:sp>
      <p:sp>
        <p:nvSpPr>
          <p:cNvPr id="3" name="Text Placeholder 2"/>
          <p:cNvSpPr>
            <a:spLocks noGrp="1"/>
          </p:cNvSpPr>
          <p:nvPr>
            <p:ph type="body" sz="quarter" idx="18"/>
          </p:nvPr>
        </p:nvSpPr>
        <p:spPr>
          <a:prstGeom prst="rect">
            <a:avLst/>
          </a:prstGeom>
        </p:spPr>
        <p:txBody>
          <a:bodyPr/>
          <a:lstStyle/>
          <a:p>
            <a:r>
              <a:rPr lang="en-US" dirty="0"/>
              <a:t>Data portal</a:t>
            </a:r>
          </a:p>
          <a:p>
            <a:endParaRPr lang="en-US" dirty="0"/>
          </a:p>
        </p:txBody>
      </p:sp>
      <p:cxnSp>
        <p:nvCxnSpPr>
          <p:cNvPr id="8" name="Straight Arrow Connector 7"/>
          <p:cNvCxnSpPr/>
          <p:nvPr/>
        </p:nvCxnSpPr>
        <p:spPr>
          <a:xfrm flipH="1" flipV="1">
            <a:off x="4064826" y="3087715"/>
            <a:ext cx="1029998" cy="8469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4303037" y="3754128"/>
            <a:ext cx="2693583" cy="701072"/>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rPr>
              <a:t>Area weighted time series for the whole basin, subareas or point locations</a:t>
            </a:r>
          </a:p>
        </p:txBody>
      </p:sp>
      <p:cxnSp>
        <p:nvCxnSpPr>
          <p:cNvPr id="22" name="Straight Arrow Connector 21"/>
          <p:cNvCxnSpPr/>
          <p:nvPr/>
        </p:nvCxnSpPr>
        <p:spPr>
          <a:xfrm flipH="1">
            <a:off x="7580278" y="4551787"/>
            <a:ext cx="367607" cy="3523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633394" y="2178362"/>
            <a:ext cx="59702" cy="15041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15649" y="3511189"/>
            <a:ext cx="1458092" cy="423474"/>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rPr>
              <a:t>Data download</a:t>
            </a:r>
          </a:p>
        </p:txBody>
      </p:sp>
      <p:sp>
        <p:nvSpPr>
          <p:cNvPr id="16" name="Rounded Rectangle 15"/>
          <p:cNvSpPr/>
          <p:nvPr/>
        </p:nvSpPr>
        <p:spPr>
          <a:xfrm>
            <a:off x="7335973" y="1362843"/>
            <a:ext cx="1808027" cy="1103119"/>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500" dirty="0">
                <a:solidFill>
                  <a:schemeClr val="tx1"/>
                </a:solidFill>
              </a:rPr>
              <a:t>To be used as input data for analysis, models or other tools.</a:t>
            </a:r>
          </a:p>
        </p:txBody>
      </p:sp>
    </p:spTree>
    <p:extLst>
      <p:ext uri="{BB962C8B-B14F-4D97-AF65-F5344CB8AC3E}">
        <p14:creationId xmlns:p14="http://schemas.microsoft.com/office/powerpoint/2010/main" val="200474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NHP WRIS &amp; DSS</a:t>
            </a:r>
            <a:endParaRPr lang="en-GB" dirty="0"/>
          </a:p>
        </p:txBody>
      </p:sp>
      <p:sp>
        <p:nvSpPr>
          <p:cNvPr id="3" name="Footer Placeholder 2"/>
          <p:cNvSpPr>
            <a:spLocks noGrp="1"/>
          </p:cNvSpPr>
          <p:nvPr>
            <p:ph type="ftr" sz="quarter" idx="11"/>
          </p:nvPr>
        </p:nvSpPr>
        <p:spPr/>
        <p:txBody>
          <a:bodyPr/>
          <a:lstStyle/>
          <a:p>
            <a:r>
              <a:rPr lang="en-GB" smtClean="0">
                <a:solidFill>
                  <a:srgbClr val="51626F"/>
                </a:solidFill>
              </a:rPr>
              <a:t>© DHI</a:t>
            </a:r>
            <a:endParaRPr lang="en-GB" dirty="0">
              <a:solidFill>
                <a:srgbClr val="51626F"/>
              </a:solidFill>
            </a:endParaRPr>
          </a:p>
        </p:txBody>
      </p:sp>
      <p:sp>
        <p:nvSpPr>
          <p:cNvPr id="4" name="Content Placeholder 3"/>
          <p:cNvSpPr>
            <a:spLocks noGrp="1"/>
          </p:cNvSpPr>
          <p:nvPr>
            <p:ph sz="quarter" idx="13"/>
          </p:nvPr>
        </p:nvSpPr>
        <p:spPr/>
        <p:txBody>
          <a:bodyPr/>
          <a:lstStyle/>
          <a:p>
            <a:pPr marL="0" indent="0">
              <a:buNone/>
            </a:pPr>
            <a:r>
              <a:rPr lang="en-GB" dirty="0" smtClean="0"/>
              <a:t>Systems planned at national and sub-national level: </a:t>
            </a:r>
          </a:p>
          <a:p>
            <a:r>
              <a:rPr lang="en-GB" dirty="0" smtClean="0"/>
              <a:t>Water Resources Information Systems, including real-time data acquisition</a:t>
            </a:r>
          </a:p>
          <a:p>
            <a:r>
              <a:rPr lang="en-GB" dirty="0" smtClean="0"/>
              <a:t>DSS for water resources planning and management</a:t>
            </a:r>
          </a:p>
          <a:p>
            <a:r>
              <a:rPr lang="en-GB" dirty="0" smtClean="0"/>
              <a:t>Real-time systems for flood forecasting and reservoir operation</a:t>
            </a:r>
            <a:endParaRPr lang="en-GB" dirty="0"/>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0680" y="3185316"/>
            <a:ext cx="2747646" cy="1326449"/>
          </a:xfrm>
          <a:prstGeom prst="rect">
            <a:avLst/>
          </a:prstGeom>
        </p:spPr>
      </p:pic>
      <p:pic>
        <p:nvPicPr>
          <p:cNvPr id="6" name="Picture 3" descr="image0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3294" y="3180312"/>
            <a:ext cx="2189030" cy="132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189" y="3185316"/>
            <a:ext cx="2221523" cy="1326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74723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716671" y="-86546"/>
            <a:ext cx="8081009" cy="51435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 name="Flowchart: Connector 1"/>
          <p:cNvSpPr>
            <a:spLocks noChangeAspect="1"/>
          </p:cNvSpPr>
          <p:nvPr/>
        </p:nvSpPr>
        <p:spPr>
          <a:xfrm>
            <a:off x="2491025" y="435562"/>
            <a:ext cx="4320000" cy="4319153"/>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grpSp>
        <p:nvGrpSpPr>
          <p:cNvPr id="5" name="Group 4"/>
          <p:cNvGrpSpPr/>
          <p:nvPr/>
        </p:nvGrpSpPr>
        <p:grpSpPr>
          <a:xfrm>
            <a:off x="5874644" y="3617231"/>
            <a:ext cx="1062764" cy="809842"/>
            <a:chOff x="7832858" y="4571499"/>
            <a:chExt cx="1417019" cy="1079789"/>
          </a:xfrm>
          <a:solidFill>
            <a:schemeClr val="bg1"/>
          </a:solidFill>
        </p:grpSpPr>
        <p:sp>
          <p:nvSpPr>
            <p:cNvPr id="3" name="Flowchart: Connector 2"/>
            <p:cNvSpPr>
              <a:spLocks noChangeAspect="1"/>
            </p:cNvSpPr>
            <p:nvPr/>
          </p:nvSpPr>
          <p:spPr>
            <a:xfrm>
              <a:off x="8001368" y="4571499"/>
              <a:ext cx="1080000" cy="1079789"/>
            </a:xfrm>
            <a:prstGeom prst="flowChartConnector">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 name="TextBox 3"/>
            <p:cNvSpPr txBox="1"/>
            <p:nvPr/>
          </p:nvSpPr>
          <p:spPr>
            <a:xfrm>
              <a:off x="7832858" y="4880560"/>
              <a:ext cx="1417019" cy="492443"/>
            </a:xfrm>
            <a:prstGeom prst="rect">
              <a:avLst/>
            </a:prstGeom>
            <a:noFill/>
          </p:spPr>
          <p:txBody>
            <a:bodyPr wrap="square" rtlCol="0">
              <a:spAutoFit/>
            </a:bodyPr>
            <a:lstStyle/>
            <a:p>
              <a:pPr algn="ctr"/>
              <a:r>
                <a:rPr lang="en-GB" sz="900" dirty="0"/>
                <a:t>Implementing Agency</a:t>
              </a:r>
            </a:p>
          </p:txBody>
        </p:sp>
      </p:grpSp>
      <p:grpSp>
        <p:nvGrpSpPr>
          <p:cNvPr id="6" name="Group 5"/>
          <p:cNvGrpSpPr/>
          <p:nvPr/>
        </p:nvGrpSpPr>
        <p:grpSpPr>
          <a:xfrm>
            <a:off x="4119644" y="59448"/>
            <a:ext cx="1062764" cy="809842"/>
            <a:chOff x="7832858" y="4571499"/>
            <a:chExt cx="1417019" cy="1079789"/>
          </a:xfrm>
          <a:solidFill>
            <a:schemeClr val="bg1"/>
          </a:solidFill>
        </p:grpSpPr>
        <p:sp>
          <p:nvSpPr>
            <p:cNvPr id="7" name="Flowchart: Connector 6"/>
            <p:cNvSpPr>
              <a:spLocks noChangeAspect="1"/>
            </p:cNvSpPr>
            <p:nvPr/>
          </p:nvSpPr>
          <p:spPr>
            <a:xfrm>
              <a:off x="8001368" y="4571499"/>
              <a:ext cx="1080000" cy="1079789"/>
            </a:xfrm>
            <a:prstGeom prst="flowChartConnector">
              <a:avLst/>
            </a:prstGeom>
            <a:grp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8" name="TextBox 7"/>
            <p:cNvSpPr txBox="1"/>
            <p:nvPr/>
          </p:nvSpPr>
          <p:spPr>
            <a:xfrm>
              <a:off x="7832858" y="4880560"/>
              <a:ext cx="1417019" cy="492443"/>
            </a:xfrm>
            <a:prstGeom prst="rect">
              <a:avLst/>
            </a:prstGeom>
            <a:noFill/>
          </p:spPr>
          <p:txBody>
            <a:bodyPr wrap="square" rtlCol="0">
              <a:spAutoFit/>
            </a:bodyPr>
            <a:lstStyle/>
            <a:p>
              <a:pPr algn="ctr"/>
              <a:r>
                <a:rPr lang="en-GB" sz="900" dirty="0"/>
                <a:t>Implementing Agency</a:t>
              </a:r>
            </a:p>
          </p:txBody>
        </p:sp>
      </p:grpSp>
      <p:grpSp>
        <p:nvGrpSpPr>
          <p:cNvPr id="9" name="Group 8"/>
          <p:cNvGrpSpPr/>
          <p:nvPr/>
        </p:nvGrpSpPr>
        <p:grpSpPr>
          <a:xfrm>
            <a:off x="2736862" y="604224"/>
            <a:ext cx="1062764" cy="809842"/>
            <a:chOff x="7832858" y="4571499"/>
            <a:chExt cx="1417019" cy="1079789"/>
          </a:xfrm>
          <a:solidFill>
            <a:schemeClr val="bg1"/>
          </a:solidFill>
        </p:grpSpPr>
        <p:sp>
          <p:nvSpPr>
            <p:cNvPr id="10" name="Flowchart: Connector 9"/>
            <p:cNvSpPr>
              <a:spLocks noChangeAspect="1"/>
            </p:cNvSpPr>
            <p:nvPr/>
          </p:nvSpPr>
          <p:spPr>
            <a:xfrm>
              <a:off x="8001368" y="4571499"/>
              <a:ext cx="1080000" cy="1079789"/>
            </a:xfrm>
            <a:prstGeom prst="flowChartConnector">
              <a:avLst/>
            </a:prstGeom>
            <a:grp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TextBox 10"/>
            <p:cNvSpPr txBox="1"/>
            <p:nvPr/>
          </p:nvSpPr>
          <p:spPr>
            <a:xfrm>
              <a:off x="7832858" y="4880560"/>
              <a:ext cx="1417019" cy="492443"/>
            </a:xfrm>
            <a:prstGeom prst="rect">
              <a:avLst/>
            </a:prstGeom>
            <a:noFill/>
          </p:spPr>
          <p:txBody>
            <a:bodyPr wrap="square" rtlCol="0">
              <a:spAutoFit/>
            </a:bodyPr>
            <a:lstStyle/>
            <a:p>
              <a:pPr algn="ctr"/>
              <a:r>
                <a:rPr lang="en-GB" sz="900" dirty="0"/>
                <a:t>Implementing Agency</a:t>
              </a:r>
            </a:p>
          </p:txBody>
        </p:sp>
      </p:grpSp>
      <p:grpSp>
        <p:nvGrpSpPr>
          <p:cNvPr id="12" name="Group 11"/>
          <p:cNvGrpSpPr/>
          <p:nvPr/>
        </p:nvGrpSpPr>
        <p:grpSpPr>
          <a:xfrm>
            <a:off x="2095139" y="2928594"/>
            <a:ext cx="1062764" cy="809842"/>
            <a:chOff x="7832858" y="4571499"/>
            <a:chExt cx="1417019" cy="1079789"/>
          </a:xfrm>
          <a:solidFill>
            <a:schemeClr val="bg1"/>
          </a:solidFill>
        </p:grpSpPr>
        <p:sp>
          <p:nvSpPr>
            <p:cNvPr id="13" name="Flowchart: Connector 12"/>
            <p:cNvSpPr>
              <a:spLocks noChangeAspect="1"/>
            </p:cNvSpPr>
            <p:nvPr/>
          </p:nvSpPr>
          <p:spPr>
            <a:xfrm>
              <a:off x="8001368" y="4571499"/>
              <a:ext cx="1080000" cy="1079789"/>
            </a:xfrm>
            <a:prstGeom prst="flowChartConnector">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4" name="TextBox 13"/>
            <p:cNvSpPr txBox="1"/>
            <p:nvPr/>
          </p:nvSpPr>
          <p:spPr>
            <a:xfrm>
              <a:off x="7832858" y="4880560"/>
              <a:ext cx="1417019" cy="492443"/>
            </a:xfrm>
            <a:prstGeom prst="rect">
              <a:avLst/>
            </a:prstGeom>
            <a:noFill/>
          </p:spPr>
          <p:txBody>
            <a:bodyPr wrap="square" rtlCol="0">
              <a:spAutoFit/>
            </a:bodyPr>
            <a:lstStyle/>
            <a:p>
              <a:pPr algn="ctr"/>
              <a:r>
                <a:rPr lang="en-GB" sz="900" dirty="0"/>
                <a:t>Implementing Agency</a:t>
              </a:r>
            </a:p>
          </p:txBody>
        </p:sp>
      </p:grpSp>
      <p:grpSp>
        <p:nvGrpSpPr>
          <p:cNvPr id="15" name="Group 14"/>
          <p:cNvGrpSpPr/>
          <p:nvPr/>
        </p:nvGrpSpPr>
        <p:grpSpPr>
          <a:xfrm>
            <a:off x="6203993" y="2799451"/>
            <a:ext cx="1062764" cy="809842"/>
            <a:chOff x="7832858" y="4571499"/>
            <a:chExt cx="1417019" cy="1079789"/>
          </a:xfrm>
          <a:solidFill>
            <a:schemeClr val="bg1"/>
          </a:solidFill>
        </p:grpSpPr>
        <p:sp>
          <p:nvSpPr>
            <p:cNvPr id="16" name="Flowchart: Connector 15"/>
            <p:cNvSpPr>
              <a:spLocks noChangeAspect="1"/>
            </p:cNvSpPr>
            <p:nvPr/>
          </p:nvSpPr>
          <p:spPr>
            <a:xfrm>
              <a:off x="8001368" y="4571499"/>
              <a:ext cx="1080000" cy="1079789"/>
            </a:xfrm>
            <a:prstGeom prst="flowChartConnector">
              <a:avLst/>
            </a:prstGeom>
            <a:grp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TextBox 16"/>
            <p:cNvSpPr txBox="1"/>
            <p:nvPr/>
          </p:nvSpPr>
          <p:spPr>
            <a:xfrm>
              <a:off x="7832858" y="4880560"/>
              <a:ext cx="1417019" cy="492443"/>
            </a:xfrm>
            <a:prstGeom prst="rect">
              <a:avLst/>
            </a:prstGeom>
            <a:noFill/>
          </p:spPr>
          <p:txBody>
            <a:bodyPr wrap="square" rtlCol="0">
              <a:spAutoFit/>
            </a:bodyPr>
            <a:lstStyle/>
            <a:p>
              <a:pPr algn="ctr"/>
              <a:r>
                <a:rPr lang="en-GB" sz="900" dirty="0"/>
                <a:t>Implementing Agency</a:t>
              </a:r>
            </a:p>
          </p:txBody>
        </p:sp>
      </p:grpSp>
      <p:grpSp>
        <p:nvGrpSpPr>
          <p:cNvPr id="18" name="Group 17"/>
          <p:cNvGrpSpPr/>
          <p:nvPr/>
        </p:nvGrpSpPr>
        <p:grpSpPr>
          <a:xfrm>
            <a:off x="3327347" y="4161498"/>
            <a:ext cx="1062764" cy="809842"/>
            <a:chOff x="7832858" y="4571499"/>
            <a:chExt cx="1417019" cy="1079789"/>
          </a:xfrm>
          <a:solidFill>
            <a:schemeClr val="bg1"/>
          </a:solidFill>
        </p:grpSpPr>
        <p:sp>
          <p:nvSpPr>
            <p:cNvPr id="19" name="Flowchart: Connector 18"/>
            <p:cNvSpPr>
              <a:spLocks noChangeAspect="1"/>
            </p:cNvSpPr>
            <p:nvPr/>
          </p:nvSpPr>
          <p:spPr>
            <a:xfrm>
              <a:off x="8001368" y="4571499"/>
              <a:ext cx="1080000" cy="1079789"/>
            </a:xfrm>
            <a:prstGeom prst="flowChartConnector">
              <a:avLst/>
            </a:prstGeom>
            <a:grp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0" name="TextBox 19"/>
            <p:cNvSpPr txBox="1"/>
            <p:nvPr/>
          </p:nvSpPr>
          <p:spPr>
            <a:xfrm>
              <a:off x="7832858" y="4880560"/>
              <a:ext cx="1417019" cy="492443"/>
            </a:xfrm>
            <a:prstGeom prst="rect">
              <a:avLst/>
            </a:prstGeom>
            <a:noFill/>
            <a:ln>
              <a:noFill/>
              <a:prstDash val="dash"/>
            </a:ln>
          </p:spPr>
          <p:txBody>
            <a:bodyPr wrap="square" rtlCol="0">
              <a:spAutoFit/>
            </a:bodyPr>
            <a:lstStyle/>
            <a:p>
              <a:pPr algn="ctr"/>
              <a:r>
                <a:rPr lang="en-GB" sz="900" dirty="0"/>
                <a:t>Implementing Agency</a:t>
              </a:r>
            </a:p>
          </p:txBody>
        </p:sp>
      </p:grpSp>
      <p:grpSp>
        <p:nvGrpSpPr>
          <p:cNvPr id="21" name="Group 20"/>
          <p:cNvGrpSpPr/>
          <p:nvPr/>
        </p:nvGrpSpPr>
        <p:grpSpPr>
          <a:xfrm>
            <a:off x="2500139" y="3741817"/>
            <a:ext cx="1062764" cy="809842"/>
            <a:chOff x="7832858" y="4571499"/>
            <a:chExt cx="1417019" cy="1079789"/>
          </a:xfrm>
          <a:solidFill>
            <a:schemeClr val="bg1"/>
          </a:solidFill>
        </p:grpSpPr>
        <p:sp>
          <p:nvSpPr>
            <p:cNvPr id="22" name="Flowchart: Connector 21"/>
            <p:cNvSpPr>
              <a:spLocks noChangeAspect="1"/>
            </p:cNvSpPr>
            <p:nvPr/>
          </p:nvSpPr>
          <p:spPr>
            <a:xfrm>
              <a:off x="8001368" y="4571499"/>
              <a:ext cx="1080000" cy="1079789"/>
            </a:xfrm>
            <a:prstGeom prst="flowChartConnector">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3" name="TextBox 22"/>
            <p:cNvSpPr txBox="1"/>
            <p:nvPr/>
          </p:nvSpPr>
          <p:spPr>
            <a:xfrm>
              <a:off x="7832858" y="4880560"/>
              <a:ext cx="1417019" cy="492443"/>
            </a:xfrm>
            <a:prstGeom prst="rect">
              <a:avLst/>
            </a:prstGeom>
            <a:noFill/>
          </p:spPr>
          <p:txBody>
            <a:bodyPr wrap="square" rtlCol="0">
              <a:spAutoFit/>
            </a:bodyPr>
            <a:lstStyle/>
            <a:p>
              <a:pPr algn="ctr"/>
              <a:r>
                <a:rPr lang="en-GB" sz="900" dirty="0"/>
                <a:t>Implementing Agency</a:t>
              </a:r>
            </a:p>
          </p:txBody>
        </p:sp>
      </p:grpSp>
      <p:grpSp>
        <p:nvGrpSpPr>
          <p:cNvPr id="27" name="Group 26"/>
          <p:cNvGrpSpPr/>
          <p:nvPr/>
        </p:nvGrpSpPr>
        <p:grpSpPr>
          <a:xfrm>
            <a:off x="5141229" y="4177427"/>
            <a:ext cx="1062764" cy="809842"/>
            <a:chOff x="7832858" y="4571499"/>
            <a:chExt cx="1417019" cy="1079789"/>
          </a:xfrm>
          <a:solidFill>
            <a:schemeClr val="bg1"/>
          </a:solidFill>
        </p:grpSpPr>
        <p:sp>
          <p:nvSpPr>
            <p:cNvPr id="28" name="Flowchart: Connector 27"/>
            <p:cNvSpPr>
              <a:spLocks noChangeAspect="1"/>
            </p:cNvSpPr>
            <p:nvPr/>
          </p:nvSpPr>
          <p:spPr>
            <a:xfrm>
              <a:off x="8001368" y="4571499"/>
              <a:ext cx="1080000" cy="1079789"/>
            </a:xfrm>
            <a:prstGeom prst="flowChartConnector">
              <a:avLst/>
            </a:prstGeom>
            <a:grpFill/>
            <a:ln w="28575">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9" name="TextBox 28"/>
            <p:cNvSpPr txBox="1"/>
            <p:nvPr/>
          </p:nvSpPr>
          <p:spPr>
            <a:xfrm>
              <a:off x="7832858" y="4880560"/>
              <a:ext cx="1417019" cy="492443"/>
            </a:xfrm>
            <a:prstGeom prst="rect">
              <a:avLst/>
            </a:prstGeom>
            <a:noFill/>
            <a:ln>
              <a:noFill/>
              <a:prstDash val="dash"/>
            </a:ln>
          </p:spPr>
          <p:txBody>
            <a:bodyPr wrap="square" rtlCol="0">
              <a:spAutoFit/>
            </a:bodyPr>
            <a:lstStyle/>
            <a:p>
              <a:pPr algn="ctr"/>
              <a:r>
                <a:rPr lang="en-GB" sz="900" dirty="0"/>
                <a:t>Implementing Agency</a:t>
              </a:r>
            </a:p>
          </p:txBody>
        </p:sp>
      </p:grpSp>
      <p:grpSp>
        <p:nvGrpSpPr>
          <p:cNvPr id="72" name="Group 71"/>
          <p:cNvGrpSpPr/>
          <p:nvPr/>
        </p:nvGrpSpPr>
        <p:grpSpPr>
          <a:xfrm>
            <a:off x="2066524" y="1445110"/>
            <a:ext cx="1062764" cy="809842"/>
            <a:chOff x="7832858" y="4571499"/>
            <a:chExt cx="1417019" cy="1079789"/>
          </a:xfrm>
          <a:solidFill>
            <a:schemeClr val="bg1"/>
          </a:solidFill>
        </p:grpSpPr>
        <p:sp>
          <p:nvSpPr>
            <p:cNvPr id="73" name="Flowchart: Connector 72"/>
            <p:cNvSpPr>
              <a:spLocks noChangeAspect="1"/>
            </p:cNvSpPr>
            <p:nvPr/>
          </p:nvSpPr>
          <p:spPr>
            <a:xfrm>
              <a:off x="8001368" y="4571499"/>
              <a:ext cx="1080000" cy="1079789"/>
            </a:xfrm>
            <a:prstGeom prst="flowChartConnector">
              <a:avLst/>
            </a:prstGeom>
            <a:grp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74" name="TextBox 73"/>
            <p:cNvSpPr txBox="1"/>
            <p:nvPr/>
          </p:nvSpPr>
          <p:spPr>
            <a:xfrm>
              <a:off x="7832858" y="4880560"/>
              <a:ext cx="1417019" cy="492443"/>
            </a:xfrm>
            <a:prstGeom prst="rect">
              <a:avLst/>
            </a:prstGeom>
            <a:noFill/>
          </p:spPr>
          <p:txBody>
            <a:bodyPr wrap="square" rtlCol="0">
              <a:spAutoFit/>
            </a:bodyPr>
            <a:lstStyle/>
            <a:p>
              <a:pPr algn="ctr"/>
              <a:r>
                <a:rPr lang="en-GB" sz="900" dirty="0"/>
                <a:t>Implementing Agency</a:t>
              </a:r>
            </a:p>
          </p:txBody>
        </p:sp>
      </p:grpSp>
      <p:sp>
        <p:nvSpPr>
          <p:cNvPr id="92" name="Arc 91"/>
          <p:cNvSpPr/>
          <p:nvPr/>
        </p:nvSpPr>
        <p:spPr>
          <a:xfrm rot="10800000">
            <a:off x="4295210" y="4628571"/>
            <a:ext cx="945000" cy="135000"/>
          </a:xfrm>
          <a:prstGeom prst="arc">
            <a:avLst>
              <a:gd name="adj1" fmla="val 10899788"/>
              <a:gd name="adj2" fmla="val 0"/>
            </a:avLst>
          </a:pr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dirty="0"/>
          </a:p>
        </p:txBody>
      </p:sp>
      <p:sp>
        <p:nvSpPr>
          <p:cNvPr id="25" name="TextBox 24"/>
          <p:cNvSpPr txBox="1"/>
          <p:nvPr/>
        </p:nvSpPr>
        <p:spPr>
          <a:xfrm>
            <a:off x="890762" y="3735829"/>
            <a:ext cx="1675475" cy="715581"/>
          </a:xfrm>
          <a:prstGeom prst="rect">
            <a:avLst/>
          </a:prstGeom>
          <a:noFill/>
        </p:spPr>
        <p:txBody>
          <a:bodyPr wrap="square" rtlCol="0">
            <a:spAutoFit/>
          </a:bodyPr>
          <a:lstStyle/>
          <a:p>
            <a:pPr algn="r"/>
            <a:r>
              <a:rPr lang="en-GB" sz="1350" b="1" dirty="0">
                <a:solidFill>
                  <a:schemeClr val="bg1"/>
                </a:solidFill>
              </a:rPr>
              <a:t>Central Government Agencies</a:t>
            </a:r>
          </a:p>
        </p:txBody>
      </p:sp>
      <p:sp>
        <p:nvSpPr>
          <p:cNvPr id="59" name="TextBox 58"/>
          <p:cNvSpPr txBox="1"/>
          <p:nvPr/>
        </p:nvSpPr>
        <p:spPr>
          <a:xfrm>
            <a:off x="6201863" y="4417712"/>
            <a:ext cx="1675475" cy="507831"/>
          </a:xfrm>
          <a:prstGeom prst="rect">
            <a:avLst/>
          </a:prstGeom>
          <a:noFill/>
        </p:spPr>
        <p:txBody>
          <a:bodyPr wrap="square" rtlCol="0">
            <a:spAutoFit/>
          </a:bodyPr>
          <a:lstStyle/>
          <a:p>
            <a:pPr algn="r"/>
            <a:r>
              <a:rPr lang="en-GB" sz="1350" b="1" dirty="0">
                <a:solidFill>
                  <a:schemeClr val="bg1"/>
                </a:solidFill>
              </a:rPr>
              <a:t>State / UT Agencies</a:t>
            </a:r>
          </a:p>
        </p:txBody>
      </p:sp>
      <p:sp>
        <p:nvSpPr>
          <p:cNvPr id="61" name="TextBox 60"/>
          <p:cNvSpPr txBox="1"/>
          <p:nvPr/>
        </p:nvSpPr>
        <p:spPr>
          <a:xfrm>
            <a:off x="983992" y="877624"/>
            <a:ext cx="1675475" cy="507831"/>
          </a:xfrm>
          <a:prstGeom prst="rect">
            <a:avLst/>
          </a:prstGeom>
          <a:noFill/>
        </p:spPr>
        <p:txBody>
          <a:bodyPr wrap="square" rtlCol="0">
            <a:spAutoFit/>
          </a:bodyPr>
          <a:lstStyle/>
          <a:p>
            <a:pPr algn="r"/>
            <a:r>
              <a:rPr lang="en-GB" sz="1350" b="1" dirty="0">
                <a:solidFill>
                  <a:schemeClr val="bg1"/>
                </a:solidFill>
              </a:rPr>
              <a:t>River Basin Organizations</a:t>
            </a:r>
          </a:p>
        </p:txBody>
      </p:sp>
      <p:sp>
        <p:nvSpPr>
          <p:cNvPr id="62" name="TextBox 61"/>
          <p:cNvSpPr txBox="1"/>
          <p:nvPr/>
        </p:nvSpPr>
        <p:spPr>
          <a:xfrm>
            <a:off x="4990810" y="158804"/>
            <a:ext cx="1329407" cy="507831"/>
          </a:xfrm>
          <a:prstGeom prst="rect">
            <a:avLst/>
          </a:prstGeom>
          <a:noFill/>
        </p:spPr>
        <p:txBody>
          <a:bodyPr wrap="square" rtlCol="0">
            <a:spAutoFit/>
          </a:bodyPr>
          <a:lstStyle/>
          <a:p>
            <a:pPr algn="r"/>
            <a:r>
              <a:rPr lang="en-GB" sz="1350" b="1" dirty="0">
                <a:solidFill>
                  <a:schemeClr val="bg1"/>
                </a:solidFill>
              </a:rPr>
              <a:t>MoWR, RD&amp;GR</a:t>
            </a:r>
          </a:p>
        </p:txBody>
      </p:sp>
      <p:grpSp>
        <p:nvGrpSpPr>
          <p:cNvPr id="94" name="Group 93"/>
          <p:cNvGrpSpPr/>
          <p:nvPr/>
        </p:nvGrpSpPr>
        <p:grpSpPr>
          <a:xfrm>
            <a:off x="6098551" y="252813"/>
            <a:ext cx="1062764" cy="809842"/>
            <a:chOff x="7832858" y="4571499"/>
            <a:chExt cx="1417019" cy="1079789"/>
          </a:xfrm>
          <a:solidFill>
            <a:schemeClr val="bg1"/>
          </a:solidFill>
        </p:grpSpPr>
        <p:sp>
          <p:nvSpPr>
            <p:cNvPr id="95" name="Flowchart: Connector 94"/>
            <p:cNvSpPr>
              <a:spLocks noChangeAspect="1"/>
            </p:cNvSpPr>
            <p:nvPr/>
          </p:nvSpPr>
          <p:spPr>
            <a:xfrm>
              <a:off x="8001368" y="4571499"/>
              <a:ext cx="1080000" cy="1079789"/>
            </a:xfrm>
            <a:prstGeom prst="flowChartConnector">
              <a:avLst/>
            </a:prstGeom>
            <a:grp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6" name="TextBox 95"/>
            <p:cNvSpPr txBox="1"/>
            <p:nvPr/>
          </p:nvSpPr>
          <p:spPr>
            <a:xfrm>
              <a:off x="7832858" y="4880560"/>
              <a:ext cx="1417019" cy="307776"/>
            </a:xfrm>
            <a:prstGeom prst="rect">
              <a:avLst/>
            </a:prstGeom>
            <a:noFill/>
          </p:spPr>
          <p:txBody>
            <a:bodyPr wrap="square" rtlCol="0">
              <a:spAutoFit/>
            </a:bodyPr>
            <a:lstStyle/>
            <a:p>
              <a:pPr algn="ctr"/>
              <a:r>
                <a:rPr lang="en-GB" sz="900" dirty="0"/>
                <a:t>Academia</a:t>
              </a:r>
            </a:p>
          </p:txBody>
        </p:sp>
      </p:grpSp>
      <p:grpSp>
        <p:nvGrpSpPr>
          <p:cNvPr id="97" name="Group 96"/>
          <p:cNvGrpSpPr/>
          <p:nvPr/>
        </p:nvGrpSpPr>
        <p:grpSpPr>
          <a:xfrm>
            <a:off x="6617190" y="610290"/>
            <a:ext cx="1062764" cy="809842"/>
            <a:chOff x="7832858" y="4571499"/>
            <a:chExt cx="1417019" cy="1079789"/>
          </a:xfrm>
          <a:solidFill>
            <a:schemeClr val="bg1"/>
          </a:solidFill>
        </p:grpSpPr>
        <p:sp>
          <p:nvSpPr>
            <p:cNvPr id="98" name="Flowchart: Connector 97"/>
            <p:cNvSpPr>
              <a:spLocks noChangeAspect="1"/>
            </p:cNvSpPr>
            <p:nvPr/>
          </p:nvSpPr>
          <p:spPr>
            <a:xfrm>
              <a:off x="8001368" y="4571499"/>
              <a:ext cx="1080000" cy="1079789"/>
            </a:xfrm>
            <a:prstGeom prst="flowChartConnector">
              <a:avLst/>
            </a:prstGeom>
            <a:grpFill/>
            <a:ln w="28575">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9" name="TextBox 98"/>
            <p:cNvSpPr txBox="1"/>
            <p:nvPr/>
          </p:nvSpPr>
          <p:spPr>
            <a:xfrm>
              <a:off x="7832858" y="4880560"/>
              <a:ext cx="1417019" cy="307776"/>
            </a:xfrm>
            <a:prstGeom prst="rect">
              <a:avLst/>
            </a:prstGeom>
            <a:noFill/>
            <a:ln>
              <a:noFill/>
              <a:prstDash val="solid"/>
            </a:ln>
          </p:spPr>
          <p:txBody>
            <a:bodyPr wrap="square" rtlCol="0">
              <a:spAutoFit/>
            </a:bodyPr>
            <a:lstStyle/>
            <a:p>
              <a:pPr algn="ctr"/>
              <a:r>
                <a:rPr lang="en-GB" sz="900" dirty="0"/>
                <a:t>NCMRWF</a:t>
              </a:r>
            </a:p>
          </p:txBody>
        </p:sp>
      </p:grpSp>
      <p:grpSp>
        <p:nvGrpSpPr>
          <p:cNvPr id="71" name="Group 70"/>
          <p:cNvGrpSpPr/>
          <p:nvPr/>
        </p:nvGrpSpPr>
        <p:grpSpPr>
          <a:xfrm>
            <a:off x="7005956" y="1077813"/>
            <a:ext cx="1062764" cy="809842"/>
            <a:chOff x="7832858" y="4571499"/>
            <a:chExt cx="1417019" cy="1079789"/>
          </a:xfrm>
          <a:solidFill>
            <a:schemeClr val="bg1"/>
          </a:solidFill>
        </p:grpSpPr>
        <p:sp>
          <p:nvSpPr>
            <p:cNvPr id="75" name="Flowchart: Connector 74"/>
            <p:cNvSpPr>
              <a:spLocks noChangeAspect="1"/>
            </p:cNvSpPr>
            <p:nvPr/>
          </p:nvSpPr>
          <p:spPr>
            <a:xfrm>
              <a:off x="8001368" y="4571499"/>
              <a:ext cx="1080000" cy="1079789"/>
            </a:xfrm>
            <a:prstGeom prst="flowChartConnector">
              <a:avLst/>
            </a:prstGeom>
            <a:grpFill/>
            <a:ln w="28575">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77" name="TextBox 76"/>
            <p:cNvSpPr txBox="1"/>
            <p:nvPr/>
          </p:nvSpPr>
          <p:spPr>
            <a:xfrm>
              <a:off x="7832858" y="4880560"/>
              <a:ext cx="1417019" cy="307776"/>
            </a:xfrm>
            <a:prstGeom prst="rect">
              <a:avLst/>
            </a:prstGeom>
            <a:noFill/>
            <a:ln>
              <a:noFill/>
              <a:prstDash val="solid"/>
            </a:ln>
          </p:spPr>
          <p:txBody>
            <a:bodyPr wrap="square" rtlCol="0">
              <a:spAutoFit/>
            </a:bodyPr>
            <a:lstStyle/>
            <a:p>
              <a:pPr algn="ctr"/>
              <a:r>
                <a:rPr lang="en-GB" sz="900" dirty="0"/>
                <a:t>IMD</a:t>
              </a:r>
            </a:p>
          </p:txBody>
        </p:sp>
      </p:grpSp>
      <p:sp>
        <p:nvSpPr>
          <p:cNvPr id="80" name="Flowchart: Connector 79"/>
          <p:cNvSpPr>
            <a:spLocks noChangeAspect="1"/>
          </p:cNvSpPr>
          <p:nvPr/>
        </p:nvSpPr>
        <p:spPr>
          <a:xfrm>
            <a:off x="7379864" y="1535319"/>
            <a:ext cx="810000" cy="809842"/>
          </a:xfrm>
          <a:prstGeom prst="flowChartConnector">
            <a:avLst/>
          </a:prstGeom>
          <a:solidFill>
            <a:schemeClr val="bg1"/>
          </a:solidFill>
          <a:ln w="28575">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82" name="TextBox 81"/>
          <p:cNvSpPr txBox="1"/>
          <p:nvPr/>
        </p:nvSpPr>
        <p:spPr>
          <a:xfrm>
            <a:off x="7290064" y="552094"/>
            <a:ext cx="1329407" cy="507831"/>
          </a:xfrm>
          <a:prstGeom prst="rect">
            <a:avLst/>
          </a:prstGeom>
          <a:noFill/>
        </p:spPr>
        <p:txBody>
          <a:bodyPr wrap="square" rtlCol="0">
            <a:spAutoFit/>
          </a:bodyPr>
          <a:lstStyle/>
          <a:p>
            <a:pPr algn="r"/>
            <a:r>
              <a:rPr lang="en-GB" sz="1350" b="1" dirty="0">
                <a:solidFill>
                  <a:schemeClr val="bg1"/>
                </a:solidFill>
              </a:rPr>
              <a:t>Collaborating</a:t>
            </a:r>
          </a:p>
          <a:p>
            <a:pPr algn="r"/>
            <a:r>
              <a:rPr lang="da-DK" sz="1350" b="1" dirty="0">
                <a:solidFill>
                  <a:schemeClr val="bg1"/>
                </a:solidFill>
              </a:rPr>
              <a:t>Institutions</a:t>
            </a:r>
            <a:endParaRPr lang="en-GB" sz="1350" b="1" dirty="0">
              <a:solidFill>
                <a:schemeClr val="bg1"/>
              </a:solidFill>
            </a:endParaRPr>
          </a:p>
        </p:txBody>
      </p:sp>
      <p:sp>
        <p:nvSpPr>
          <p:cNvPr id="79" name="TextBox 78"/>
          <p:cNvSpPr txBox="1"/>
          <p:nvPr/>
        </p:nvSpPr>
        <p:spPr>
          <a:xfrm>
            <a:off x="4303706" y="1999848"/>
            <a:ext cx="1150443" cy="954107"/>
          </a:xfrm>
          <a:prstGeom prst="rect">
            <a:avLst/>
          </a:prstGeom>
          <a:solidFill>
            <a:schemeClr val="bg1"/>
          </a:solidFill>
          <a:ln>
            <a:solidFill>
              <a:schemeClr val="bg1">
                <a:lumMod val="65000"/>
              </a:schemeClr>
            </a:solidFill>
          </a:ln>
        </p:spPr>
        <p:txBody>
          <a:bodyPr wrap="none" rtlCol="0">
            <a:spAutoFit/>
          </a:bodyPr>
          <a:lstStyle/>
          <a:p>
            <a:r>
              <a:rPr lang="en-GB" sz="2800" dirty="0" smtClean="0"/>
              <a:t>WRIS</a:t>
            </a:r>
          </a:p>
          <a:p>
            <a:pPr algn="ctr"/>
            <a:r>
              <a:rPr lang="en-GB" sz="2800" dirty="0" smtClean="0"/>
              <a:t>DSS</a:t>
            </a:r>
            <a:endParaRPr lang="en-GB" sz="2800" dirty="0"/>
          </a:p>
        </p:txBody>
      </p:sp>
    </p:spTree>
    <p:extLst>
      <p:ext uri="{BB962C8B-B14F-4D97-AF65-F5344CB8AC3E}">
        <p14:creationId xmlns:p14="http://schemas.microsoft.com/office/powerpoint/2010/main" val="98216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716671" y="-86546"/>
            <a:ext cx="8081009" cy="51435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 name="Flowchart: Connector 1"/>
          <p:cNvSpPr>
            <a:spLocks noChangeAspect="1"/>
          </p:cNvSpPr>
          <p:nvPr/>
        </p:nvSpPr>
        <p:spPr>
          <a:xfrm>
            <a:off x="2491025" y="435562"/>
            <a:ext cx="4320000" cy="4319153"/>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grpSp>
        <p:nvGrpSpPr>
          <p:cNvPr id="5" name="Group 4"/>
          <p:cNvGrpSpPr/>
          <p:nvPr/>
        </p:nvGrpSpPr>
        <p:grpSpPr>
          <a:xfrm>
            <a:off x="5874644" y="3617231"/>
            <a:ext cx="1062764" cy="809842"/>
            <a:chOff x="7832858" y="4571499"/>
            <a:chExt cx="1417019" cy="1079789"/>
          </a:xfrm>
          <a:solidFill>
            <a:schemeClr val="bg1"/>
          </a:solidFill>
        </p:grpSpPr>
        <p:sp>
          <p:nvSpPr>
            <p:cNvPr id="3" name="Flowchart: Connector 2"/>
            <p:cNvSpPr>
              <a:spLocks noChangeAspect="1"/>
            </p:cNvSpPr>
            <p:nvPr/>
          </p:nvSpPr>
          <p:spPr>
            <a:xfrm>
              <a:off x="8001368" y="4571499"/>
              <a:ext cx="1080000" cy="1079789"/>
            </a:xfrm>
            <a:prstGeom prst="flowChartConnector">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 name="TextBox 3"/>
            <p:cNvSpPr txBox="1"/>
            <p:nvPr/>
          </p:nvSpPr>
          <p:spPr>
            <a:xfrm>
              <a:off x="7832858" y="4880560"/>
              <a:ext cx="1417019" cy="492443"/>
            </a:xfrm>
            <a:prstGeom prst="rect">
              <a:avLst/>
            </a:prstGeom>
            <a:noFill/>
          </p:spPr>
          <p:txBody>
            <a:bodyPr wrap="square" rtlCol="0">
              <a:spAutoFit/>
            </a:bodyPr>
            <a:lstStyle/>
            <a:p>
              <a:pPr algn="ctr"/>
              <a:r>
                <a:rPr lang="en-GB" sz="900" dirty="0"/>
                <a:t>Implementing Agency</a:t>
              </a:r>
            </a:p>
          </p:txBody>
        </p:sp>
      </p:grpSp>
      <p:grpSp>
        <p:nvGrpSpPr>
          <p:cNvPr id="6" name="Group 5"/>
          <p:cNvGrpSpPr/>
          <p:nvPr/>
        </p:nvGrpSpPr>
        <p:grpSpPr>
          <a:xfrm>
            <a:off x="4119644" y="59448"/>
            <a:ext cx="1062764" cy="809842"/>
            <a:chOff x="7832858" y="4571499"/>
            <a:chExt cx="1417019" cy="1079789"/>
          </a:xfrm>
          <a:solidFill>
            <a:schemeClr val="bg1"/>
          </a:solidFill>
        </p:grpSpPr>
        <p:sp>
          <p:nvSpPr>
            <p:cNvPr id="7" name="Flowchart: Connector 6"/>
            <p:cNvSpPr>
              <a:spLocks noChangeAspect="1"/>
            </p:cNvSpPr>
            <p:nvPr/>
          </p:nvSpPr>
          <p:spPr>
            <a:xfrm>
              <a:off x="8001368" y="4571499"/>
              <a:ext cx="1080000" cy="1079789"/>
            </a:xfrm>
            <a:prstGeom prst="flowChartConnector">
              <a:avLst/>
            </a:prstGeom>
            <a:grp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8" name="TextBox 7"/>
            <p:cNvSpPr txBox="1"/>
            <p:nvPr/>
          </p:nvSpPr>
          <p:spPr>
            <a:xfrm>
              <a:off x="7832858" y="4880560"/>
              <a:ext cx="1417019" cy="492443"/>
            </a:xfrm>
            <a:prstGeom prst="rect">
              <a:avLst/>
            </a:prstGeom>
            <a:noFill/>
          </p:spPr>
          <p:txBody>
            <a:bodyPr wrap="square" rtlCol="0">
              <a:spAutoFit/>
            </a:bodyPr>
            <a:lstStyle/>
            <a:p>
              <a:pPr algn="ctr"/>
              <a:r>
                <a:rPr lang="en-GB" sz="900" dirty="0"/>
                <a:t>Implementing Agency</a:t>
              </a:r>
            </a:p>
          </p:txBody>
        </p:sp>
      </p:grpSp>
      <p:grpSp>
        <p:nvGrpSpPr>
          <p:cNvPr id="9" name="Group 8"/>
          <p:cNvGrpSpPr/>
          <p:nvPr/>
        </p:nvGrpSpPr>
        <p:grpSpPr>
          <a:xfrm>
            <a:off x="2736862" y="604224"/>
            <a:ext cx="1062764" cy="809842"/>
            <a:chOff x="7832858" y="4571499"/>
            <a:chExt cx="1417019" cy="1079789"/>
          </a:xfrm>
          <a:solidFill>
            <a:schemeClr val="bg1"/>
          </a:solidFill>
        </p:grpSpPr>
        <p:sp>
          <p:nvSpPr>
            <p:cNvPr id="10" name="Flowchart: Connector 9"/>
            <p:cNvSpPr>
              <a:spLocks noChangeAspect="1"/>
            </p:cNvSpPr>
            <p:nvPr/>
          </p:nvSpPr>
          <p:spPr>
            <a:xfrm>
              <a:off x="8001368" y="4571499"/>
              <a:ext cx="1080000" cy="1079789"/>
            </a:xfrm>
            <a:prstGeom prst="flowChartConnector">
              <a:avLst/>
            </a:prstGeom>
            <a:grp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TextBox 10"/>
            <p:cNvSpPr txBox="1"/>
            <p:nvPr/>
          </p:nvSpPr>
          <p:spPr>
            <a:xfrm>
              <a:off x="7832858" y="4880560"/>
              <a:ext cx="1417019" cy="492443"/>
            </a:xfrm>
            <a:prstGeom prst="rect">
              <a:avLst/>
            </a:prstGeom>
            <a:noFill/>
          </p:spPr>
          <p:txBody>
            <a:bodyPr wrap="square" rtlCol="0">
              <a:spAutoFit/>
            </a:bodyPr>
            <a:lstStyle/>
            <a:p>
              <a:pPr algn="ctr"/>
              <a:r>
                <a:rPr lang="en-GB" sz="900" dirty="0"/>
                <a:t>Implementing Agency</a:t>
              </a:r>
            </a:p>
          </p:txBody>
        </p:sp>
      </p:grpSp>
      <p:grpSp>
        <p:nvGrpSpPr>
          <p:cNvPr id="12" name="Group 11"/>
          <p:cNvGrpSpPr/>
          <p:nvPr/>
        </p:nvGrpSpPr>
        <p:grpSpPr>
          <a:xfrm>
            <a:off x="2095139" y="2928594"/>
            <a:ext cx="1062764" cy="809842"/>
            <a:chOff x="7832858" y="4571499"/>
            <a:chExt cx="1417019" cy="1079789"/>
          </a:xfrm>
          <a:solidFill>
            <a:schemeClr val="bg1"/>
          </a:solidFill>
        </p:grpSpPr>
        <p:sp>
          <p:nvSpPr>
            <p:cNvPr id="13" name="Flowchart: Connector 12"/>
            <p:cNvSpPr>
              <a:spLocks noChangeAspect="1"/>
            </p:cNvSpPr>
            <p:nvPr/>
          </p:nvSpPr>
          <p:spPr>
            <a:xfrm>
              <a:off x="8001368" y="4571499"/>
              <a:ext cx="1080000" cy="1079789"/>
            </a:xfrm>
            <a:prstGeom prst="flowChartConnector">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4" name="TextBox 13"/>
            <p:cNvSpPr txBox="1"/>
            <p:nvPr/>
          </p:nvSpPr>
          <p:spPr>
            <a:xfrm>
              <a:off x="7832858" y="4880560"/>
              <a:ext cx="1417019" cy="492443"/>
            </a:xfrm>
            <a:prstGeom prst="rect">
              <a:avLst/>
            </a:prstGeom>
            <a:noFill/>
          </p:spPr>
          <p:txBody>
            <a:bodyPr wrap="square" rtlCol="0">
              <a:spAutoFit/>
            </a:bodyPr>
            <a:lstStyle/>
            <a:p>
              <a:pPr algn="ctr"/>
              <a:r>
                <a:rPr lang="en-GB" sz="900" dirty="0"/>
                <a:t>Implementing Agency</a:t>
              </a:r>
            </a:p>
          </p:txBody>
        </p:sp>
      </p:grpSp>
      <p:grpSp>
        <p:nvGrpSpPr>
          <p:cNvPr id="15" name="Group 14"/>
          <p:cNvGrpSpPr/>
          <p:nvPr/>
        </p:nvGrpSpPr>
        <p:grpSpPr>
          <a:xfrm>
            <a:off x="6203993" y="2799451"/>
            <a:ext cx="1062764" cy="809842"/>
            <a:chOff x="7832858" y="4571499"/>
            <a:chExt cx="1417019" cy="1079789"/>
          </a:xfrm>
          <a:solidFill>
            <a:schemeClr val="bg1"/>
          </a:solidFill>
        </p:grpSpPr>
        <p:sp>
          <p:nvSpPr>
            <p:cNvPr id="16" name="Flowchart: Connector 15"/>
            <p:cNvSpPr>
              <a:spLocks noChangeAspect="1"/>
            </p:cNvSpPr>
            <p:nvPr/>
          </p:nvSpPr>
          <p:spPr>
            <a:xfrm>
              <a:off x="8001368" y="4571499"/>
              <a:ext cx="1080000" cy="1079789"/>
            </a:xfrm>
            <a:prstGeom prst="flowChartConnector">
              <a:avLst/>
            </a:prstGeom>
            <a:grp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TextBox 16"/>
            <p:cNvSpPr txBox="1"/>
            <p:nvPr/>
          </p:nvSpPr>
          <p:spPr>
            <a:xfrm>
              <a:off x="7832858" y="4880560"/>
              <a:ext cx="1417019" cy="492443"/>
            </a:xfrm>
            <a:prstGeom prst="rect">
              <a:avLst/>
            </a:prstGeom>
            <a:noFill/>
          </p:spPr>
          <p:txBody>
            <a:bodyPr wrap="square" rtlCol="0">
              <a:spAutoFit/>
            </a:bodyPr>
            <a:lstStyle/>
            <a:p>
              <a:pPr algn="ctr"/>
              <a:r>
                <a:rPr lang="en-GB" sz="900" dirty="0"/>
                <a:t>Implementing Agency</a:t>
              </a:r>
            </a:p>
          </p:txBody>
        </p:sp>
      </p:grpSp>
      <p:grpSp>
        <p:nvGrpSpPr>
          <p:cNvPr id="18" name="Group 17"/>
          <p:cNvGrpSpPr/>
          <p:nvPr/>
        </p:nvGrpSpPr>
        <p:grpSpPr>
          <a:xfrm>
            <a:off x="3327347" y="4161498"/>
            <a:ext cx="1062764" cy="809842"/>
            <a:chOff x="7832858" y="4571499"/>
            <a:chExt cx="1417019" cy="1079789"/>
          </a:xfrm>
          <a:solidFill>
            <a:schemeClr val="bg1"/>
          </a:solidFill>
        </p:grpSpPr>
        <p:sp>
          <p:nvSpPr>
            <p:cNvPr id="19" name="Flowchart: Connector 18"/>
            <p:cNvSpPr>
              <a:spLocks noChangeAspect="1"/>
            </p:cNvSpPr>
            <p:nvPr/>
          </p:nvSpPr>
          <p:spPr>
            <a:xfrm>
              <a:off x="8001368" y="4571499"/>
              <a:ext cx="1080000" cy="1079789"/>
            </a:xfrm>
            <a:prstGeom prst="flowChartConnector">
              <a:avLst/>
            </a:prstGeom>
            <a:grp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0" name="TextBox 19"/>
            <p:cNvSpPr txBox="1"/>
            <p:nvPr/>
          </p:nvSpPr>
          <p:spPr>
            <a:xfrm>
              <a:off x="7832858" y="4880560"/>
              <a:ext cx="1417019" cy="492443"/>
            </a:xfrm>
            <a:prstGeom prst="rect">
              <a:avLst/>
            </a:prstGeom>
            <a:noFill/>
            <a:ln>
              <a:noFill/>
              <a:prstDash val="dash"/>
            </a:ln>
          </p:spPr>
          <p:txBody>
            <a:bodyPr wrap="square" rtlCol="0">
              <a:spAutoFit/>
            </a:bodyPr>
            <a:lstStyle/>
            <a:p>
              <a:pPr algn="ctr"/>
              <a:r>
                <a:rPr lang="en-GB" sz="900" dirty="0"/>
                <a:t>Implementing Agency</a:t>
              </a:r>
            </a:p>
          </p:txBody>
        </p:sp>
      </p:grpSp>
      <p:grpSp>
        <p:nvGrpSpPr>
          <p:cNvPr id="21" name="Group 20"/>
          <p:cNvGrpSpPr/>
          <p:nvPr/>
        </p:nvGrpSpPr>
        <p:grpSpPr>
          <a:xfrm>
            <a:off x="2500139" y="3741817"/>
            <a:ext cx="1062764" cy="809842"/>
            <a:chOff x="7832858" y="4571499"/>
            <a:chExt cx="1417019" cy="1079789"/>
          </a:xfrm>
          <a:solidFill>
            <a:schemeClr val="bg1"/>
          </a:solidFill>
        </p:grpSpPr>
        <p:sp>
          <p:nvSpPr>
            <p:cNvPr id="22" name="Flowchart: Connector 21"/>
            <p:cNvSpPr>
              <a:spLocks noChangeAspect="1"/>
            </p:cNvSpPr>
            <p:nvPr/>
          </p:nvSpPr>
          <p:spPr>
            <a:xfrm>
              <a:off x="8001368" y="4571499"/>
              <a:ext cx="1080000" cy="1079789"/>
            </a:xfrm>
            <a:prstGeom prst="flowChartConnector">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3" name="TextBox 22"/>
            <p:cNvSpPr txBox="1"/>
            <p:nvPr/>
          </p:nvSpPr>
          <p:spPr>
            <a:xfrm>
              <a:off x="7832858" y="4880560"/>
              <a:ext cx="1417019" cy="492443"/>
            </a:xfrm>
            <a:prstGeom prst="rect">
              <a:avLst/>
            </a:prstGeom>
            <a:noFill/>
          </p:spPr>
          <p:txBody>
            <a:bodyPr wrap="square" rtlCol="0">
              <a:spAutoFit/>
            </a:bodyPr>
            <a:lstStyle/>
            <a:p>
              <a:pPr algn="ctr"/>
              <a:r>
                <a:rPr lang="en-GB" sz="900" dirty="0"/>
                <a:t>Implementing Agency</a:t>
              </a:r>
            </a:p>
          </p:txBody>
        </p:sp>
      </p:grpSp>
      <p:grpSp>
        <p:nvGrpSpPr>
          <p:cNvPr id="27" name="Group 26"/>
          <p:cNvGrpSpPr/>
          <p:nvPr/>
        </p:nvGrpSpPr>
        <p:grpSpPr>
          <a:xfrm>
            <a:off x="5141229" y="4177427"/>
            <a:ext cx="1062764" cy="809842"/>
            <a:chOff x="7832858" y="4571499"/>
            <a:chExt cx="1417019" cy="1079789"/>
          </a:xfrm>
          <a:solidFill>
            <a:schemeClr val="bg1"/>
          </a:solidFill>
        </p:grpSpPr>
        <p:sp>
          <p:nvSpPr>
            <p:cNvPr id="28" name="Flowchart: Connector 27"/>
            <p:cNvSpPr>
              <a:spLocks noChangeAspect="1"/>
            </p:cNvSpPr>
            <p:nvPr/>
          </p:nvSpPr>
          <p:spPr>
            <a:xfrm>
              <a:off x="8001368" y="4571499"/>
              <a:ext cx="1080000" cy="1079789"/>
            </a:xfrm>
            <a:prstGeom prst="flowChartConnector">
              <a:avLst/>
            </a:prstGeom>
            <a:grpFill/>
            <a:ln w="28575">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9" name="TextBox 28"/>
            <p:cNvSpPr txBox="1"/>
            <p:nvPr/>
          </p:nvSpPr>
          <p:spPr>
            <a:xfrm>
              <a:off x="7832858" y="4880560"/>
              <a:ext cx="1417019" cy="492443"/>
            </a:xfrm>
            <a:prstGeom prst="rect">
              <a:avLst/>
            </a:prstGeom>
            <a:noFill/>
            <a:ln>
              <a:noFill/>
              <a:prstDash val="dash"/>
            </a:ln>
          </p:spPr>
          <p:txBody>
            <a:bodyPr wrap="square" rtlCol="0">
              <a:spAutoFit/>
            </a:bodyPr>
            <a:lstStyle/>
            <a:p>
              <a:pPr algn="ctr"/>
              <a:r>
                <a:rPr lang="en-GB" sz="900" dirty="0"/>
                <a:t>Implementing Agency</a:t>
              </a:r>
            </a:p>
          </p:txBody>
        </p:sp>
      </p:grpSp>
      <p:grpSp>
        <p:nvGrpSpPr>
          <p:cNvPr id="37" name="Group 36"/>
          <p:cNvGrpSpPr/>
          <p:nvPr/>
        </p:nvGrpSpPr>
        <p:grpSpPr>
          <a:xfrm>
            <a:off x="3547673" y="1891328"/>
            <a:ext cx="1620000" cy="904500"/>
            <a:chOff x="4776678" y="2154947"/>
            <a:chExt cx="2849378" cy="1365666"/>
          </a:xfrm>
          <a:solidFill>
            <a:schemeClr val="accent1">
              <a:lumMod val="20000"/>
              <a:lumOff val="80000"/>
            </a:schemeClr>
          </a:solidFill>
        </p:grpSpPr>
        <p:sp>
          <p:nvSpPr>
            <p:cNvPr id="38" name="Cloud 37"/>
            <p:cNvSpPr/>
            <p:nvPr/>
          </p:nvSpPr>
          <p:spPr>
            <a:xfrm>
              <a:off x="4776678" y="2154947"/>
              <a:ext cx="2849378" cy="1365666"/>
            </a:xfrm>
            <a:prstGeom prst="cloud">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grpSp>
          <p:nvGrpSpPr>
            <p:cNvPr id="39" name="Group 38"/>
            <p:cNvGrpSpPr/>
            <p:nvPr/>
          </p:nvGrpSpPr>
          <p:grpSpPr>
            <a:xfrm>
              <a:off x="5774580" y="2417102"/>
              <a:ext cx="996825" cy="576000"/>
              <a:chOff x="5685637" y="2327715"/>
              <a:chExt cx="996825" cy="576000"/>
            </a:xfrm>
            <a:grpFill/>
          </p:grpSpPr>
          <p:pic>
            <p:nvPicPr>
              <p:cNvPr id="40" name="Picture 39"/>
              <p:cNvPicPr>
                <a:picLocks noChangeAspect="1"/>
              </p:cNvPicPr>
              <p:nvPr/>
            </p:nvPicPr>
            <p:blipFill>
              <a:blip r:embed="rId2"/>
              <a:stretch>
                <a:fillRect/>
              </a:stretch>
            </p:blipFill>
            <p:spPr>
              <a:xfrm>
                <a:off x="5685637" y="2327715"/>
                <a:ext cx="288000" cy="576000"/>
              </a:xfrm>
              <a:prstGeom prst="rect">
                <a:avLst/>
              </a:prstGeom>
              <a:grpFill/>
              <a:ln>
                <a:solidFill>
                  <a:schemeClr val="accent1"/>
                </a:solidFill>
              </a:ln>
            </p:spPr>
          </p:pic>
          <p:pic>
            <p:nvPicPr>
              <p:cNvPr id="41" name="Picture 40"/>
              <p:cNvPicPr>
                <a:picLocks noChangeAspect="1"/>
              </p:cNvPicPr>
              <p:nvPr/>
            </p:nvPicPr>
            <p:blipFill>
              <a:blip r:embed="rId2"/>
              <a:stretch>
                <a:fillRect/>
              </a:stretch>
            </p:blipFill>
            <p:spPr>
              <a:xfrm>
                <a:off x="6041564" y="2327715"/>
                <a:ext cx="288000" cy="576000"/>
              </a:xfrm>
              <a:prstGeom prst="rect">
                <a:avLst/>
              </a:prstGeom>
              <a:grpFill/>
              <a:ln>
                <a:solidFill>
                  <a:schemeClr val="accent1"/>
                </a:solidFill>
              </a:ln>
            </p:spPr>
          </p:pic>
          <p:pic>
            <p:nvPicPr>
              <p:cNvPr id="42" name="Picture 41"/>
              <p:cNvPicPr>
                <a:picLocks noChangeAspect="1"/>
              </p:cNvPicPr>
              <p:nvPr/>
            </p:nvPicPr>
            <p:blipFill>
              <a:blip r:embed="rId2"/>
              <a:stretch>
                <a:fillRect/>
              </a:stretch>
            </p:blipFill>
            <p:spPr>
              <a:xfrm>
                <a:off x="6394462" y="2327715"/>
                <a:ext cx="288000" cy="576000"/>
              </a:xfrm>
              <a:prstGeom prst="rect">
                <a:avLst/>
              </a:prstGeom>
              <a:grpFill/>
              <a:ln>
                <a:solidFill>
                  <a:schemeClr val="accent1"/>
                </a:solidFill>
              </a:ln>
            </p:spPr>
          </p:pic>
        </p:grpSp>
      </p:grpSp>
      <p:cxnSp>
        <p:nvCxnSpPr>
          <p:cNvPr id="44" name="Straight Connector 43"/>
          <p:cNvCxnSpPr/>
          <p:nvPr/>
        </p:nvCxnSpPr>
        <p:spPr>
          <a:xfrm flipV="1">
            <a:off x="3031520" y="2903029"/>
            <a:ext cx="597593" cy="3013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2" idx="7"/>
          </p:cNvCxnSpPr>
          <p:nvPr/>
        </p:nvCxnSpPr>
        <p:spPr>
          <a:xfrm flipV="1">
            <a:off x="3317900" y="3300702"/>
            <a:ext cx="523621" cy="5597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4047094" y="3484235"/>
            <a:ext cx="292391" cy="70012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293899" y="3435037"/>
            <a:ext cx="257890" cy="7117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flipV="1">
            <a:off x="5870241" y="2922982"/>
            <a:ext cx="460135" cy="1316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3" idx="1"/>
          </p:cNvCxnSpPr>
          <p:nvPr/>
        </p:nvCxnSpPr>
        <p:spPr>
          <a:xfrm flipH="1" flipV="1">
            <a:off x="5633836" y="3204371"/>
            <a:ext cx="485812" cy="531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757176" y="869287"/>
            <a:ext cx="122700" cy="87373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4327036" y="870714"/>
            <a:ext cx="132116" cy="87231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2066524" y="1445110"/>
            <a:ext cx="1062764" cy="809842"/>
            <a:chOff x="7832858" y="4571499"/>
            <a:chExt cx="1417019" cy="1079789"/>
          </a:xfrm>
          <a:solidFill>
            <a:schemeClr val="bg1"/>
          </a:solidFill>
        </p:grpSpPr>
        <p:sp>
          <p:nvSpPr>
            <p:cNvPr id="73" name="Flowchart: Connector 72"/>
            <p:cNvSpPr>
              <a:spLocks noChangeAspect="1"/>
            </p:cNvSpPr>
            <p:nvPr/>
          </p:nvSpPr>
          <p:spPr>
            <a:xfrm>
              <a:off x="8001368" y="4571499"/>
              <a:ext cx="1080000" cy="1079789"/>
            </a:xfrm>
            <a:prstGeom prst="flowChartConnector">
              <a:avLst/>
            </a:prstGeom>
            <a:grp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74" name="TextBox 73"/>
            <p:cNvSpPr txBox="1"/>
            <p:nvPr/>
          </p:nvSpPr>
          <p:spPr>
            <a:xfrm>
              <a:off x="7832858" y="4880560"/>
              <a:ext cx="1417019" cy="492443"/>
            </a:xfrm>
            <a:prstGeom prst="rect">
              <a:avLst/>
            </a:prstGeom>
            <a:noFill/>
          </p:spPr>
          <p:txBody>
            <a:bodyPr wrap="square" rtlCol="0">
              <a:spAutoFit/>
            </a:bodyPr>
            <a:lstStyle/>
            <a:p>
              <a:pPr algn="ctr"/>
              <a:r>
                <a:rPr lang="en-GB" sz="900" dirty="0"/>
                <a:t>Implementing Agency</a:t>
              </a:r>
            </a:p>
          </p:txBody>
        </p:sp>
      </p:grpSp>
      <p:cxnSp>
        <p:nvCxnSpPr>
          <p:cNvPr id="76" name="Straight Connector 75"/>
          <p:cNvCxnSpPr/>
          <p:nvPr/>
        </p:nvCxnSpPr>
        <p:spPr>
          <a:xfrm>
            <a:off x="3019315" y="1993390"/>
            <a:ext cx="450983" cy="17571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442936" y="1407675"/>
            <a:ext cx="290336" cy="52849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4005739" y="2450551"/>
            <a:ext cx="1620000" cy="904957"/>
            <a:chOff x="4776678" y="2154947"/>
            <a:chExt cx="2849378" cy="1365666"/>
          </a:xfrm>
          <a:solidFill>
            <a:schemeClr val="bg1">
              <a:lumMod val="95000"/>
            </a:schemeClr>
          </a:solidFill>
        </p:grpSpPr>
        <p:sp>
          <p:nvSpPr>
            <p:cNvPr id="30" name="Cloud 29"/>
            <p:cNvSpPr/>
            <p:nvPr/>
          </p:nvSpPr>
          <p:spPr>
            <a:xfrm>
              <a:off x="4776678" y="2154947"/>
              <a:ext cx="2849378" cy="1365666"/>
            </a:xfrm>
            <a:prstGeom prst="clou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grpSp>
          <p:nvGrpSpPr>
            <p:cNvPr id="34" name="Group 33"/>
            <p:cNvGrpSpPr/>
            <p:nvPr/>
          </p:nvGrpSpPr>
          <p:grpSpPr>
            <a:xfrm>
              <a:off x="5774580" y="2497038"/>
              <a:ext cx="996825" cy="576000"/>
              <a:chOff x="5685637" y="2407651"/>
              <a:chExt cx="996825" cy="576000"/>
            </a:xfrm>
            <a:grpFill/>
          </p:grpSpPr>
          <p:pic>
            <p:nvPicPr>
              <p:cNvPr id="31" name="Picture 30"/>
              <p:cNvPicPr>
                <a:picLocks noChangeAspect="1"/>
              </p:cNvPicPr>
              <p:nvPr/>
            </p:nvPicPr>
            <p:blipFill>
              <a:blip r:embed="rId2"/>
              <a:stretch>
                <a:fillRect/>
              </a:stretch>
            </p:blipFill>
            <p:spPr>
              <a:xfrm>
                <a:off x="5685637" y="2407651"/>
                <a:ext cx="288000" cy="576000"/>
              </a:xfrm>
              <a:prstGeom prst="rect">
                <a:avLst/>
              </a:prstGeom>
              <a:grpFill/>
            </p:spPr>
          </p:pic>
          <p:pic>
            <p:nvPicPr>
              <p:cNvPr id="32" name="Picture 31"/>
              <p:cNvPicPr>
                <a:picLocks noChangeAspect="1"/>
              </p:cNvPicPr>
              <p:nvPr/>
            </p:nvPicPr>
            <p:blipFill>
              <a:blip r:embed="rId2"/>
              <a:stretch>
                <a:fillRect/>
              </a:stretch>
            </p:blipFill>
            <p:spPr>
              <a:xfrm>
                <a:off x="6041564" y="2407651"/>
                <a:ext cx="288000" cy="576000"/>
              </a:xfrm>
              <a:prstGeom prst="rect">
                <a:avLst/>
              </a:prstGeom>
              <a:grpFill/>
            </p:spPr>
          </p:pic>
          <p:pic>
            <p:nvPicPr>
              <p:cNvPr id="33" name="Picture 32"/>
              <p:cNvPicPr>
                <a:picLocks noChangeAspect="1"/>
              </p:cNvPicPr>
              <p:nvPr/>
            </p:nvPicPr>
            <p:blipFill>
              <a:blip r:embed="rId2"/>
              <a:stretch>
                <a:fillRect/>
              </a:stretch>
            </p:blipFill>
            <p:spPr>
              <a:xfrm>
                <a:off x="6394462" y="2407651"/>
                <a:ext cx="288000" cy="576000"/>
              </a:xfrm>
              <a:prstGeom prst="rect">
                <a:avLst/>
              </a:prstGeom>
              <a:grpFill/>
            </p:spPr>
          </p:pic>
        </p:grpSp>
      </p:grpSp>
      <p:sp>
        <p:nvSpPr>
          <p:cNvPr id="91" name="TextBox 90"/>
          <p:cNvSpPr txBox="1"/>
          <p:nvPr/>
        </p:nvSpPr>
        <p:spPr>
          <a:xfrm>
            <a:off x="3524778" y="2549499"/>
            <a:ext cx="1120820" cy="276999"/>
          </a:xfrm>
          <a:prstGeom prst="rect">
            <a:avLst/>
          </a:prstGeom>
          <a:solidFill>
            <a:schemeClr val="bg1"/>
          </a:solidFill>
          <a:ln>
            <a:solidFill>
              <a:schemeClr val="bg1">
                <a:lumMod val="65000"/>
              </a:schemeClr>
            </a:solidFill>
          </a:ln>
        </p:spPr>
        <p:txBody>
          <a:bodyPr wrap="none" rtlCol="0">
            <a:spAutoFit/>
          </a:bodyPr>
          <a:lstStyle/>
          <a:p>
            <a:r>
              <a:rPr lang="en-GB" sz="1200" dirty="0"/>
              <a:t>Cloud hosting</a:t>
            </a:r>
          </a:p>
        </p:txBody>
      </p:sp>
      <p:sp>
        <p:nvSpPr>
          <p:cNvPr id="92" name="Arc 91"/>
          <p:cNvSpPr/>
          <p:nvPr/>
        </p:nvSpPr>
        <p:spPr>
          <a:xfrm rot="10800000">
            <a:off x="4295210" y="4628571"/>
            <a:ext cx="945000" cy="135000"/>
          </a:xfrm>
          <a:prstGeom prst="arc">
            <a:avLst>
              <a:gd name="adj1" fmla="val 10899788"/>
              <a:gd name="adj2" fmla="val 0"/>
            </a:avLst>
          </a:pr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dirty="0"/>
          </a:p>
        </p:txBody>
      </p:sp>
      <p:sp>
        <p:nvSpPr>
          <p:cNvPr id="25" name="TextBox 24"/>
          <p:cNvSpPr txBox="1"/>
          <p:nvPr/>
        </p:nvSpPr>
        <p:spPr>
          <a:xfrm>
            <a:off x="890762" y="3735829"/>
            <a:ext cx="1675475" cy="715581"/>
          </a:xfrm>
          <a:prstGeom prst="rect">
            <a:avLst/>
          </a:prstGeom>
          <a:noFill/>
        </p:spPr>
        <p:txBody>
          <a:bodyPr wrap="square" rtlCol="0">
            <a:spAutoFit/>
          </a:bodyPr>
          <a:lstStyle/>
          <a:p>
            <a:pPr algn="r"/>
            <a:r>
              <a:rPr lang="en-GB" sz="1350" b="1" dirty="0">
                <a:solidFill>
                  <a:schemeClr val="bg1"/>
                </a:solidFill>
              </a:rPr>
              <a:t>Central Government Agencies</a:t>
            </a:r>
          </a:p>
        </p:txBody>
      </p:sp>
      <p:sp>
        <p:nvSpPr>
          <p:cNvPr id="59" name="TextBox 58"/>
          <p:cNvSpPr txBox="1"/>
          <p:nvPr/>
        </p:nvSpPr>
        <p:spPr>
          <a:xfrm>
            <a:off x="6201863" y="4417712"/>
            <a:ext cx="1675475" cy="507831"/>
          </a:xfrm>
          <a:prstGeom prst="rect">
            <a:avLst/>
          </a:prstGeom>
          <a:noFill/>
        </p:spPr>
        <p:txBody>
          <a:bodyPr wrap="square" rtlCol="0">
            <a:spAutoFit/>
          </a:bodyPr>
          <a:lstStyle/>
          <a:p>
            <a:pPr algn="r"/>
            <a:r>
              <a:rPr lang="en-GB" sz="1350" b="1" dirty="0">
                <a:solidFill>
                  <a:schemeClr val="bg1"/>
                </a:solidFill>
              </a:rPr>
              <a:t>State / UT Agencies</a:t>
            </a:r>
          </a:p>
        </p:txBody>
      </p:sp>
      <p:sp>
        <p:nvSpPr>
          <p:cNvPr id="61" name="TextBox 60"/>
          <p:cNvSpPr txBox="1"/>
          <p:nvPr/>
        </p:nvSpPr>
        <p:spPr>
          <a:xfrm>
            <a:off x="983992" y="877624"/>
            <a:ext cx="1675475" cy="507831"/>
          </a:xfrm>
          <a:prstGeom prst="rect">
            <a:avLst/>
          </a:prstGeom>
          <a:noFill/>
        </p:spPr>
        <p:txBody>
          <a:bodyPr wrap="square" rtlCol="0">
            <a:spAutoFit/>
          </a:bodyPr>
          <a:lstStyle/>
          <a:p>
            <a:pPr algn="r"/>
            <a:r>
              <a:rPr lang="en-GB" sz="1350" b="1" dirty="0">
                <a:solidFill>
                  <a:schemeClr val="bg1"/>
                </a:solidFill>
              </a:rPr>
              <a:t>River Basin Organizations</a:t>
            </a:r>
          </a:p>
        </p:txBody>
      </p:sp>
      <p:sp>
        <p:nvSpPr>
          <p:cNvPr id="62" name="TextBox 61"/>
          <p:cNvSpPr txBox="1"/>
          <p:nvPr/>
        </p:nvSpPr>
        <p:spPr>
          <a:xfrm>
            <a:off x="4990810" y="158804"/>
            <a:ext cx="1329407" cy="507831"/>
          </a:xfrm>
          <a:prstGeom prst="rect">
            <a:avLst/>
          </a:prstGeom>
          <a:noFill/>
        </p:spPr>
        <p:txBody>
          <a:bodyPr wrap="square" rtlCol="0">
            <a:spAutoFit/>
          </a:bodyPr>
          <a:lstStyle/>
          <a:p>
            <a:pPr algn="r"/>
            <a:r>
              <a:rPr lang="en-GB" sz="1350" b="1" dirty="0">
                <a:solidFill>
                  <a:schemeClr val="bg1"/>
                </a:solidFill>
              </a:rPr>
              <a:t>MoWR, RD&amp;GR</a:t>
            </a:r>
          </a:p>
        </p:txBody>
      </p:sp>
      <p:cxnSp>
        <p:nvCxnSpPr>
          <p:cNvPr id="36" name="Straight Connector 35"/>
          <p:cNvCxnSpPr/>
          <p:nvPr/>
        </p:nvCxnSpPr>
        <p:spPr>
          <a:xfrm flipH="1">
            <a:off x="5217234" y="1464888"/>
            <a:ext cx="1630690" cy="616673"/>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7" name="Line Callout 1 86"/>
          <p:cNvSpPr/>
          <p:nvPr/>
        </p:nvSpPr>
        <p:spPr>
          <a:xfrm>
            <a:off x="5624863" y="2177646"/>
            <a:ext cx="1628618" cy="399813"/>
          </a:xfrm>
          <a:prstGeom prst="borderCallout1">
            <a:avLst>
              <a:gd name="adj1" fmla="val 103360"/>
              <a:gd name="adj2" fmla="val 61"/>
              <a:gd name="adj3" fmla="val 151531"/>
              <a:gd name="adj4" fmla="val -27491"/>
            </a:avLst>
          </a:prstGeom>
          <a:solidFill>
            <a:schemeClr val="bg1"/>
          </a:solidFill>
          <a:ln w="285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50" dirty="0">
                <a:solidFill>
                  <a:schemeClr val="tx1"/>
                </a:solidFill>
              </a:rPr>
              <a:t>Web-, Data- and Application servers</a:t>
            </a:r>
            <a:endParaRPr lang="en-GB" sz="1050" dirty="0">
              <a:solidFill>
                <a:schemeClr val="tx1"/>
              </a:solidFill>
            </a:endParaRPr>
          </a:p>
        </p:txBody>
      </p:sp>
      <p:grpSp>
        <p:nvGrpSpPr>
          <p:cNvPr id="94" name="Group 93"/>
          <p:cNvGrpSpPr/>
          <p:nvPr/>
        </p:nvGrpSpPr>
        <p:grpSpPr>
          <a:xfrm>
            <a:off x="6098551" y="252813"/>
            <a:ext cx="1062764" cy="809842"/>
            <a:chOff x="7832858" y="4571499"/>
            <a:chExt cx="1417019" cy="1079789"/>
          </a:xfrm>
          <a:solidFill>
            <a:schemeClr val="bg1"/>
          </a:solidFill>
        </p:grpSpPr>
        <p:sp>
          <p:nvSpPr>
            <p:cNvPr id="95" name="Flowchart: Connector 94"/>
            <p:cNvSpPr>
              <a:spLocks noChangeAspect="1"/>
            </p:cNvSpPr>
            <p:nvPr/>
          </p:nvSpPr>
          <p:spPr>
            <a:xfrm>
              <a:off x="8001368" y="4571499"/>
              <a:ext cx="1080000" cy="1079789"/>
            </a:xfrm>
            <a:prstGeom prst="flowChartConnector">
              <a:avLst/>
            </a:prstGeom>
            <a:grp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6" name="TextBox 95"/>
            <p:cNvSpPr txBox="1"/>
            <p:nvPr/>
          </p:nvSpPr>
          <p:spPr>
            <a:xfrm>
              <a:off x="7832858" y="4880560"/>
              <a:ext cx="1417019" cy="307776"/>
            </a:xfrm>
            <a:prstGeom prst="rect">
              <a:avLst/>
            </a:prstGeom>
            <a:noFill/>
          </p:spPr>
          <p:txBody>
            <a:bodyPr wrap="square" rtlCol="0">
              <a:spAutoFit/>
            </a:bodyPr>
            <a:lstStyle/>
            <a:p>
              <a:pPr algn="ctr"/>
              <a:r>
                <a:rPr lang="en-GB" sz="900" dirty="0"/>
                <a:t>Academia</a:t>
              </a:r>
            </a:p>
          </p:txBody>
        </p:sp>
      </p:grpSp>
      <p:grpSp>
        <p:nvGrpSpPr>
          <p:cNvPr id="97" name="Group 96"/>
          <p:cNvGrpSpPr/>
          <p:nvPr/>
        </p:nvGrpSpPr>
        <p:grpSpPr>
          <a:xfrm>
            <a:off x="6617190" y="610290"/>
            <a:ext cx="1062764" cy="809842"/>
            <a:chOff x="7832858" y="4571499"/>
            <a:chExt cx="1417019" cy="1079789"/>
          </a:xfrm>
          <a:solidFill>
            <a:schemeClr val="bg1"/>
          </a:solidFill>
        </p:grpSpPr>
        <p:sp>
          <p:nvSpPr>
            <p:cNvPr id="98" name="Flowchart: Connector 97"/>
            <p:cNvSpPr>
              <a:spLocks noChangeAspect="1"/>
            </p:cNvSpPr>
            <p:nvPr/>
          </p:nvSpPr>
          <p:spPr>
            <a:xfrm>
              <a:off x="8001368" y="4571499"/>
              <a:ext cx="1080000" cy="1079789"/>
            </a:xfrm>
            <a:prstGeom prst="flowChartConnector">
              <a:avLst/>
            </a:prstGeom>
            <a:grpFill/>
            <a:ln w="28575">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9" name="TextBox 98"/>
            <p:cNvSpPr txBox="1"/>
            <p:nvPr/>
          </p:nvSpPr>
          <p:spPr>
            <a:xfrm>
              <a:off x="7832858" y="4880560"/>
              <a:ext cx="1417019" cy="307776"/>
            </a:xfrm>
            <a:prstGeom prst="rect">
              <a:avLst/>
            </a:prstGeom>
            <a:noFill/>
            <a:ln>
              <a:noFill/>
              <a:prstDash val="solid"/>
            </a:ln>
          </p:spPr>
          <p:txBody>
            <a:bodyPr wrap="square" rtlCol="0">
              <a:spAutoFit/>
            </a:bodyPr>
            <a:lstStyle/>
            <a:p>
              <a:pPr algn="ctr"/>
              <a:r>
                <a:rPr lang="en-GB" sz="900" dirty="0"/>
                <a:t>NCMRWF</a:t>
              </a:r>
            </a:p>
          </p:txBody>
        </p:sp>
      </p:grpSp>
      <p:grpSp>
        <p:nvGrpSpPr>
          <p:cNvPr id="71" name="Group 70"/>
          <p:cNvGrpSpPr/>
          <p:nvPr/>
        </p:nvGrpSpPr>
        <p:grpSpPr>
          <a:xfrm>
            <a:off x="7005956" y="1077813"/>
            <a:ext cx="1062764" cy="809842"/>
            <a:chOff x="7832858" y="4571499"/>
            <a:chExt cx="1417019" cy="1079789"/>
          </a:xfrm>
          <a:solidFill>
            <a:schemeClr val="bg1"/>
          </a:solidFill>
        </p:grpSpPr>
        <p:sp>
          <p:nvSpPr>
            <p:cNvPr id="75" name="Flowchart: Connector 74"/>
            <p:cNvSpPr>
              <a:spLocks noChangeAspect="1"/>
            </p:cNvSpPr>
            <p:nvPr/>
          </p:nvSpPr>
          <p:spPr>
            <a:xfrm>
              <a:off x="8001368" y="4571499"/>
              <a:ext cx="1080000" cy="1079789"/>
            </a:xfrm>
            <a:prstGeom prst="flowChartConnector">
              <a:avLst/>
            </a:prstGeom>
            <a:grpFill/>
            <a:ln w="28575">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77" name="TextBox 76"/>
            <p:cNvSpPr txBox="1"/>
            <p:nvPr/>
          </p:nvSpPr>
          <p:spPr>
            <a:xfrm>
              <a:off x="7832858" y="4880560"/>
              <a:ext cx="1417019" cy="307776"/>
            </a:xfrm>
            <a:prstGeom prst="rect">
              <a:avLst/>
            </a:prstGeom>
            <a:noFill/>
            <a:ln>
              <a:noFill/>
              <a:prstDash val="solid"/>
            </a:ln>
          </p:spPr>
          <p:txBody>
            <a:bodyPr wrap="square" rtlCol="0">
              <a:spAutoFit/>
            </a:bodyPr>
            <a:lstStyle/>
            <a:p>
              <a:pPr algn="ctr"/>
              <a:r>
                <a:rPr lang="en-GB" sz="900" dirty="0"/>
                <a:t>IMD</a:t>
              </a:r>
            </a:p>
          </p:txBody>
        </p:sp>
      </p:grpSp>
      <p:sp>
        <p:nvSpPr>
          <p:cNvPr id="80" name="Flowchart: Connector 79"/>
          <p:cNvSpPr>
            <a:spLocks noChangeAspect="1"/>
          </p:cNvSpPr>
          <p:nvPr/>
        </p:nvSpPr>
        <p:spPr>
          <a:xfrm>
            <a:off x="7379864" y="1535319"/>
            <a:ext cx="810000" cy="809842"/>
          </a:xfrm>
          <a:prstGeom prst="flowChartConnector">
            <a:avLst/>
          </a:prstGeom>
          <a:solidFill>
            <a:schemeClr val="bg1"/>
          </a:solidFill>
          <a:ln w="28575">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grpSp>
        <p:nvGrpSpPr>
          <p:cNvPr id="63" name="Group 62"/>
          <p:cNvGrpSpPr/>
          <p:nvPr/>
        </p:nvGrpSpPr>
        <p:grpSpPr>
          <a:xfrm>
            <a:off x="5777398" y="1263783"/>
            <a:ext cx="1062764" cy="809842"/>
            <a:chOff x="7832858" y="4571499"/>
            <a:chExt cx="1417019" cy="1079789"/>
          </a:xfrm>
          <a:solidFill>
            <a:schemeClr val="bg1"/>
          </a:solidFill>
        </p:grpSpPr>
        <p:sp>
          <p:nvSpPr>
            <p:cNvPr id="65" name="Flowchart: Connector 64"/>
            <p:cNvSpPr>
              <a:spLocks noChangeAspect="1"/>
            </p:cNvSpPr>
            <p:nvPr/>
          </p:nvSpPr>
          <p:spPr>
            <a:xfrm>
              <a:off x="8001368" y="4571499"/>
              <a:ext cx="1080000" cy="1079789"/>
            </a:xfrm>
            <a:prstGeom prst="flowChartConnector">
              <a:avLst/>
            </a:prstGeom>
            <a:grp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66" name="TextBox 65"/>
            <p:cNvSpPr txBox="1"/>
            <p:nvPr/>
          </p:nvSpPr>
          <p:spPr>
            <a:xfrm>
              <a:off x="7832858" y="4880560"/>
              <a:ext cx="1417019" cy="492443"/>
            </a:xfrm>
            <a:prstGeom prst="rect">
              <a:avLst/>
            </a:prstGeom>
            <a:noFill/>
          </p:spPr>
          <p:txBody>
            <a:bodyPr wrap="square" rtlCol="0">
              <a:spAutoFit/>
            </a:bodyPr>
            <a:lstStyle/>
            <a:p>
              <a:pPr algn="ctr"/>
              <a:r>
                <a:rPr lang="en-GB" sz="900" dirty="0"/>
                <a:t>Centre of Excellence</a:t>
              </a:r>
            </a:p>
          </p:txBody>
        </p:sp>
      </p:grpSp>
      <p:sp>
        <p:nvSpPr>
          <p:cNvPr id="82" name="TextBox 81"/>
          <p:cNvSpPr txBox="1"/>
          <p:nvPr/>
        </p:nvSpPr>
        <p:spPr>
          <a:xfrm>
            <a:off x="7290064" y="552094"/>
            <a:ext cx="1329407" cy="507831"/>
          </a:xfrm>
          <a:prstGeom prst="rect">
            <a:avLst/>
          </a:prstGeom>
          <a:noFill/>
        </p:spPr>
        <p:txBody>
          <a:bodyPr wrap="square" rtlCol="0">
            <a:spAutoFit/>
          </a:bodyPr>
          <a:lstStyle/>
          <a:p>
            <a:pPr algn="r"/>
            <a:r>
              <a:rPr lang="en-GB" sz="1350" b="1" dirty="0">
                <a:solidFill>
                  <a:schemeClr val="bg1"/>
                </a:solidFill>
              </a:rPr>
              <a:t>Collaborating</a:t>
            </a:r>
          </a:p>
          <a:p>
            <a:pPr algn="r"/>
            <a:r>
              <a:rPr lang="da-DK" sz="1350" b="1" dirty="0">
                <a:solidFill>
                  <a:schemeClr val="bg1"/>
                </a:solidFill>
              </a:rPr>
              <a:t>Institutions</a:t>
            </a:r>
            <a:endParaRPr lang="en-GB" sz="1350" b="1" dirty="0">
              <a:solidFill>
                <a:schemeClr val="bg1"/>
              </a:solidFill>
            </a:endParaRPr>
          </a:p>
        </p:txBody>
      </p:sp>
    </p:spTree>
    <p:extLst>
      <p:ext uri="{BB962C8B-B14F-4D97-AF65-F5344CB8AC3E}">
        <p14:creationId xmlns:p14="http://schemas.microsoft.com/office/powerpoint/2010/main" val="2467692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59875" y="-28393"/>
            <a:ext cx="8996843" cy="51435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 name="Flowchart: Connector 1"/>
          <p:cNvSpPr>
            <a:spLocks noChangeAspect="1"/>
          </p:cNvSpPr>
          <p:nvPr/>
        </p:nvSpPr>
        <p:spPr>
          <a:xfrm>
            <a:off x="2491025" y="451990"/>
            <a:ext cx="4320000" cy="4319153"/>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grpSp>
        <p:nvGrpSpPr>
          <p:cNvPr id="35" name="Group 34"/>
          <p:cNvGrpSpPr/>
          <p:nvPr/>
        </p:nvGrpSpPr>
        <p:grpSpPr>
          <a:xfrm>
            <a:off x="2974688" y="407596"/>
            <a:ext cx="2743200" cy="1440218"/>
            <a:chOff x="4776678" y="2154947"/>
            <a:chExt cx="2849378" cy="1365666"/>
          </a:xfrm>
          <a:solidFill>
            <a:schemeClr val="bg1"/>
          </a:solidFill>
        </p:grpSpPr>
        <p:sp>
          <p:nvSpPr>
            <p:cNvPr id="30" name="Cloud 29"/>
            <p:cNvSpPr/>
            <p:nvPr/>
          </p:nvSpPr>
          <p:spPr>
            <a:xfrm>
              <a:off x="4776678" y="2154947"/>
              <a:ext cx="2849378" cy="1365666"/>
            </a:xfrm>
            <a:prstGeom prst="clou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grpSp>
          <p:nvGrpSpPr>
            <p:cNvPr id="34" name="Group 33"/>
            <p:cNvGrpSpPr/>
            <p:nvPr/>
          </p:nvGrpSpPr>
          <p:grpSpPr>
            <a:xfrm>
              <a:off x="5774578" y="2497038"/>
              <a:ext cx="1045367" cy="673081"/>
              <a:chOff x="5685635" y="2407651"/>
              <a:chExt cx="1045367" cy="673081"/>
            </a:xfrm>
            <a:grpFill/>
          </p:grpSpPr>
          <p:pic>
            <p:nvPicPr>
              <p:cNvPr id="31" name="Picture 30"/>
              <p:cNvPicPr>
                <a:picLocks noChangeAspect="1"/>
              </p:cNvPicPr>
              <p:nvPr/>
            </p:nvPicPr>
            <p:blipFill>
              <a:blip r:embed="rId2"/>
              <a:stretch>
                <a:fillRect/>
              </a:stretch>
            </p:blipFill>
            <p:spPr>
              <a:xfrm>
                <a:off x="5685635" y="2407651"/>
                <a:ext cx="336541" cy="673079"/>
              </a:xfrm>
              <a:prstGeom prst="rect">
                <a:avLst/>
              </a:prstGeom>
              <a:grpFill/>
            </p:spPr>
          </p:pic>
          <p:pic>
            <p:nvPicPr>
              <p:cNvPr id="32" name="Picture 31"/>
              <p:cNvPicPr>
                <a:picLocks noChangeAspect="1"/>
              </p:cNvPicPr>
              <p:nvPr/>
            </p:nvPicPr>
            <p:blipFill>
              <a:blip r:embed="rId2"/>
              <a:stretch>
                <a:fillRect/>
              </a:stretch>
            </p:blipFill>
            <p:spPr>
              <a:xfrm>
                <a:off x="6041563" y="2407651"/>
                <a:ext cx="336541" cy="673081"/>
              </a:xfrm>
              <a:prstGeom prst="rect">
                <a:avLst/>
              </a:prstGeom>
              <a:grpFill/>
            </p:spPr>
          </p:pic>
          <p:pic>
            <p:nvPicPr>
              <p:cNvPr id="33" name="Picture 32"/>
              <p:cNvPicPr>
                <a:picLocks noChangeAspect="1"/>
              </p:cNvPicPr>
              <p:nvPr/>
            </p:nvPicPr>
            <p:blipFill>
              <a:blip r:embed="rId2"/>
              <a:stretch>
                <a:fillRect/>
              </a:stretch>
            </p:blipFill>
            <p:spPr>
              <a:xfrm>
                <a:off x="6394461" y="2407651"/>
                <a:ext cx="336541" cy="673081"/>
              </a:xfrm>
              <a:prstGeom prst="rect">
                <a:avLst/>
              </a:prstGeom>
              <a:grpFill/>
            </p:spPr>
          </p:pic>
        </p:grpSp>
      </p:grpSp>
      <p:sp>
        <p:nvSpPr>
          <p:cNvPr id="90" name="TextBox 89"/>
          <p:cNvSpPr txBox="1"/>
          <p:nvPr/>
        </p:nvSpPr>
        <p:spPr>
          <a:xfrm>
            <a:off x="3674053" y="131658"/>
            <a:ext cx="1800493" cy="300082"/>
          </a:xfrm>
          <a:prstGeom prst="rect">
            <a:avLst/>
          </a:prstGeom>
          <a:noFill/>
        </p:spPr>
        <p:txBody>
          <a:bodyPr wrap="none" rtlCol="0">
            <a:spAutoFit/>
          </a:bodyPr>
          <a:lstStyle/>
          <a:p>
            <a:r>
              <a:rPr lang="en-GB" sz="1350" b="1" dirty="0"/>
              <a:t>Severs in the Cloud</a:t>
            </a:r>
          </a:p>
        </p:txBody>
      </p:sp>
      <p:pic>
        <p:nvPicPr>
          <p:cNvPr id="59" name="Picture 58"/>
          <p:cNvPicPr>
            <a:picLocks noChangeAspect="1"/>
          </p:cNvPicPr>
          <p:nvPr/>
        </p:nvPicPr>
        <p:blipFill>
          <a:blip r:embed="rId3"/>
          <a:stretch>
            <a:fillRect/>
          </a:stretch>
        </p:blipFill>
        <p:spPr>
          <a:xfrm>
            <a:off x="3037063" y="2975331"/>
            <a:ext cx="2659776" cy="2028279"/>
          </a:xfrm>
          <a:prstGeom prst="rect">
            <a:avLst/>
          </a:prstGeom>
        </p:spPr>
      </p:pic>
      <p:pic>
        <p:nvPicPr>
          <p:cNvPr id="25" name="Picture 24"/>
          <p:cNvPicPr>
            <a:picLocks noChangeAspect="1"/>
          </p:cNvPicPr>
          <p:nvPr/>
        </p:nvPicPr>
        <p:blipFill>
          <a:blip r:embed="rId4"/>
          <a:stretch>
            <a:fillRect/>
          </a:stretch>
        </p:blipFill>
        <p:spPr>
          <a:xfrm>
            <a:off x="3195807" y="3166131"/>
            <a:ext cx="2375608" cy="1306125"/>
          </a:xfrm>
          <a:prstGeom prst="rect">
            <a:avLst/>
          </a:prstGeom>
        </p:spPr>
      </p:pic>
      <p:grpSp>
        <p:nvGrpSpPr>
          <p:cNvPr id="55" name="Group 54"/>
          <p:cNvGrpSpPr/>
          <p:nvPr/>
        </p:nvGrpSpPr>
        <p:grpSpPr>
          <a:xfrm>
            <a:off x="5295028" y="4120265"/>
            <a:ext cx="972001" cy="695272"/>
            <a:chOff x="6931445" y="5371766"/>
            <a:chExt cx="1296001" cy="927029"/>
          </a:xfrm>
        </p:grpSpPr>
        <p:grpSp>
          <p:nvGrpSpPr>
            <p:cNvPr id="61" name="Group 60"/>
            <p:cNvGrpSpPr>
              <a:grpSpLocks noChangeAspect="1"/>
            </p:cNvGrpSpPr>
            <p:nvPr/>
          </p:nvGrpSpPr>
          <p:grpSpPr>
            <a:xfrm>
              <a:off x="6931445" y="5371766"/>
              <a:ext cx="1296001" cy="927029"/>
              <a:chOff x="1475459" y="3900385"/>
              <a:chExt cx="1096671" cy="784441"/>
            </a:xfrm>
          </p:grpSpPr>
          <p:grpSp>
            <p:nvGrpSpPr>
              <p:cNvPr id="62" name="Group 61"/>
              <p:cNvGrpSpPr/>
              <p:nvPr/>
            </p:nvGrpSpPr>
            <p:grpSpPr>
              <a:xfrm rot="16200000">
                <a:off x="1631574" y="3744270"/>
                <a:ext cx="784441" cy="1096671"/>
                <a:chOff x="1058704" y="3086800"/>
                <a:chExt cx="1357312" cy="1754141"/>
              </a:xfrm>
            </p:grpSpPr>
            <p:sp>
              <p:nvSpPr>
                <p:cNvPr id="65" name="Rounded Rectangle 64"/>
                <p:cNvSpPr/>
                <p:nvPr/>
              </p:nvSpPr>
              <p:spPr>
                <a:xfrm>
                  <a:off x="1058704" y="3086800"/>
                  <a:ext cx="1357312" cy="1754141"/>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66" name="Rectangle 65"/>
                <p:cNvSpPr/>
                <p:nvPr/>
              </p:nvSpPr>
              <p:spPr>
                <a:xfrm>
                  <a:off x="1196407" y="3228975"/>
                  <a:ext cx="1081907" cy="12914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grpSp>
          <p:sp>
            <p:nvSpPr>
              <p:cNvPr id="63" name="Flowchart: Connector 62"/>
              <p:cNvSpPr>
                <a:spLocks noChangeAspect="1"/>
              </p:cNvSpPr>
              <p:nvPr/>
            </p:nvSpPr>
            <p:spPr>
              <a:xfrm>
                <a:off x="2428881" y="4242897"/>
                <a:ext cx="100800" cy="99417"/>
              </a:xfrm>
              <a:prstGeom prst="flowChartConnector">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grpSp>
        <p:pic>
          <p:nvPicPr>
            <p:cNvPr id="80" name="Picture 79"/>
            <p:cNvPicPr>
              <a:picLocks noChangeAspect="1"/>
            </p:cNvPicPr>
            <p:nvPr/>
          </p:nvPicPr>
          <p:blipFill>
            <a:blip r:embed="rId4"/>
            <a:stretch>
              <a:fillRect/>
            </a:stretch>
          </p:blipFill>
          <p:spPr>
            <a:xfrm>
              <a:off x="7111466" y="5465813"/>
              <a:ext cx="935957" cy="752661"/>
            </a:xfrm>
            <a:prstGeom prst="rect">
              <a:avLst/>
            </a:prstGeom>
          </p:spPr>
        </p:pic>
      </p:grpSp>
      <p:grpSp>
        <p:nvGrpSpPr>
          <p:cNvPr id="53" name="Group 52"/>
          <p:cNvGrpSpPr/>
          <p:nvPr/>
        </p:nvGrpSpPr>
        <p:grpSpPr>
          <a:xfrm>
            <a:off x="3065911" y="4245442"/>
            <a:ext cx="337343" cy="547898"/>
            <a:chOff x="3319127" y="5298785"/>
            <a:chExt cx="449790" cy="730531"/>
          </a:xfrm>
        </p:grpSpPr>
        <p:grpSp>
          <p:nvGrpSpPr>
            <p:cNvPr id="67" name="Group 66"/>
            <p:cNvGrpSpPr>
              <a:grpSpLocks noChangeAspect="1"/>
            </p:cNvGrpSpPr>
            <p:nvPr/>
          </p:nvGrpSpPr>
          <p:grpSpPr>
            <a:xfrm>
              <a:off x="3319127" y="5298785"/>
              <a:ext cx="449790" cy="730531"/>
              <a:chOff x="1189511" y="2091854"/>
              <a:chExt cx="749666" cy="1217561"/>
            </a:xfrm>
          </p:grpSpPr>
          <p:grpSp>
            <p:nvGrpSpPr>
              <p:cNvPr id="69" name="Group 68"/>
              <p:cNvGrpSpPr/>
              <p:nvPr/>
            </p:nvGrpSpPr>
            <p:grpSpPr>
              <a:xfrm>
                <a:off x="1189511" y="2091854"/>
                <a:ext cx="749666" cy="1217561"/>
                <a:chOff x="1058704" y="3086800"/>
                <a:chExt cx="1357312" cy="1754141"/>
              </a:xfrm>
            </p:grpSpPr>
            <p:sp>
              <p:nvSpPr>
                <p:cNvPr id="77" name="Rounded Rectangle 76"/>
                <p:cNvSpPr/>
                <p:nvPr/>
              </p:nvSpPr>
              <p:spPr>
                <a:xfrm>
                  <a:off x="1058704" y="3086800"/>
                  <a:ext cx="1357312" cy="1754141"/>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79" name="Rectangle 78"/>
                <p:cNvSpPr/>
                <p:nvPr/>
              </p:nvSpPr>
              <p:spPr>
                <a:xfrm>
                  <a:off x="1242090" y="3477728"/>
                  <a:ext cx="944904" cy="9722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grpSp>
          <p:sp>
            <p:nvSpPr>
              <p:cNvPr id="71" name="Flowchart: Connector 70"/>
              <p:cNvSpPr>
                <a:spLocks noChangeAspect="1"/>
              </p:cNvSpPr>
              <p:nvPr/>
            </p:nvSpPr>
            <p:spPr>
              <a:xfrm rot="5400000">
                <a:off x="1513944" y="3135504"/>
                <a:ext cx="100800" cy="95010"/>
              </a:xfrm>
              <a:prstGeom prst="flowChartConnector">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75" name="Rectangle 74"/>
              <p:cNvSpPr/>
              <p:nvPr/>
            </p:nvSpPr>
            <p:spPr>
              <a:xfrm>
                <a:off x="1395731" y="2170892"/>
                <a:ext cx="337227" cy="10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grpSp>
        <p:pic>
          <p:nvPicPr>
            <p:cNvPr id="26" name="Picture 25"/>
            <p:cNvPicPr>
              <a:picLocks noChangeAspect="1"/>
            </p:cNvPicPr>
            <p:nvPr/>
          </p:nvPicPr>
          <p:blipFill>
            <a:blip r:embed="rId5"/>
            <a:stretch>
              <a:fillRect/>
            </a:stretch>
          </p:blipFill>
          <p:spPr>
            <a:xfrm flipH="1">
              <a:off x="3427910" y="5476704"/>
              <a:ext cx="203408" cy="360000"/>
            </a:xfrm>
            <a:prstGeom prst="rect">
              <a:avLst/>
            </a:prstGeom>
          </p:spPr>
        </p:pic>
      </p:grpSp>
      <p:sp>
        <p:nvSpPr>
          <p:cNvPr id="36" name="TextBox 35"/>
          <p:cNvSpPr txBox="1"/>
          <p:nvPr/>
        </p:nvSpPr>
        <p:spPr>
          <a:xfrm>
            <a:off x="2832573" y="2736154"/>
            <a:ext cx="3228202" cy="300082"/>
          </a:xfrm>
          <a:prstGeom prst="rect">
            <a:avLst/>
          </a:prstGeom>
          <a:noFill/>
        </p:spPr>
        <p:txBody>
          <a:bodyPr wrap="square" rtlCol="0">
            <a:spAutoFit/>
          </a:bodyPr>
          <a:lstStyle/>
          <a:p>
            <a:r>
              <a:rPr lang="en-GB" sz="1350" b="1" dirty="0"/>
              <a:t>Implementing Agency (office or field</a:t>
            </a:r>
            <a:r>
              <a:rPr lang="en-GB" sz="1350" dirty="0"/>
              <a:t>)</a:t>
            </a:r>
          </a:p>
        </p:txBody>
      </p:sp>
      <p:sp>
        <p:nvSpPr>
          <p:cNvPr id="43" name="TextBox 42"/>
          <p:cNvSpPr txBox="1"/>
          <p:nvPr/>
        </p:nvSpPr>
        <p:spPr>
          <a:xfrm>
            <a:off x="583910" y="3504723"/>
            <a:ext cx="2373782" cy="923330"/>
          </a:xfrm>
          <a:prstGeom prst="rect">
            <a:avLst/>
          </a:prstGeom>
          <a:noFill/>
        </p:spPr>
        <p:txBody>
          <a:bodyPr wrap="square" rtlCol="0">
            <a:spAutoFit/>
          </a:bodyPr>
          <a:lstStyle/>
          <a:p>
            <a:pPr algn="r"/>
            <a:r>
              <a:rPr lang="en-GB" sz="1350" b="1" dirty="0"/>
              <a:t>Apps</a:t>
            </a:r>
            <a:r>
              <a:rPr lang="en-GB" sz="1350" dirty="0"/>
              <a:t> accessible on cloud servers or installed on office clients for online or offline use</a:t>
            </a:r>
          </a:p>
        </p:txBody>
      </p:sp>
      <p:pic>
        <p:nvPicPr>
          <p:cNvPr id="86" name="Picture 85" descr="036_05"/>
          <p:cNvPicPr>
            <a:picLocks noChangeAspect="1" noChangeArrowheads="1"/>
          </p:cNvPicPr>
          <p:nvPr/>
        </p:nvPicPr>
        <p:blipFill>
          <a:blip r:embed="rId6"/>
          <a:srcRect/>
          <a:stretch>
            <a:fillRect/>
          </a:stretch>
        </p:blipFill>
        <p:spPr bwMode="auto">
          <a:xfrm>
            <a:off x="6486499" y="2117544"/>
            <a:ext cx="2444717" cy="1178709"/>
          </a:xfrm>
          <a:prstGeom prst="rect">
            <a:avLst/>
          </a:prstGeom>
          <a:noFill/>
          <a:ln w="9525">
            <a:noFill/>
            <a:miter lim="800000"/>
            <a:headEnd/>
            <a:tailEnd/>
          </a:ln>
          <a:scene3d>
            <a:camera prst="orthographicFront"/>
            <a:lightRig rig="threePt" dir="t"/>
          </a:scene3d>
          <a:sp3d>
            <a:bevelT prst="relaxedInset"/>
          </a:sp3d>
        </p:spPr>
      </p:pic>
      <p:sp>
        <p:nvSpPr>
          <p:cNvPr id="84" name="TextBox 83"/>
          <p:cNvSpPr txBox="1"/>
          <p:nvPr/>
        </p:nvSpPr>
        <p:spPr>
          <a:xfrm>
            <a:off x="6422603" y="1834833"/>
            <a:ext cx="2963220" cy="300082"/>
          </a:xfrm>
          <a:prstGeom prst="rect">
            <a:avLst/>
          </a:prstGeom>
          <a:noFill/>
        </p:spPr>
        <p:txBody>
          <a:bodyPr wrap="square" rtlCol="0">
            <a:spAutoFit/>
          </a:bodyPr>
          <a:lstStyle/>
          <a:p>
            <a:r>
              <a:rPr lang="en-GB" sz="1350" b="1" dirty="0"/>
              <a:t>Application server</a:t>
            </a:r>
            <a:endParaRPr lang="en-GB" sz="1350" dirty="0"/>
          </a:p>
        </p:txBody>
      </p:sp>
      <p:grpSp>
        <p:nvGrpSpPr>
          <p:cNvPr id="93" name="Group 7"/>
          <p:cNvGrpSpPr>
            <a:grpSpLocks noChangeAspect="1"/>
          </p:cNvGrpSpPr>
          <p:nvPr/>
        </p:nvGrpSpPr>
        <p:grpSpPr bwMode="auto">
          <a:xfrm>
            <a:off x="6390486" y="169509"/>
            <a:ext cx="1663885" cy="1415315"/>
            <a:chOff x="4716016" y="1268760"/>
            <a:chExt cx="4392488" cy="3672408"/>
          </a:xfrm>
        </p:grpSpPr>
        <p:pic>
          <p:nvPicPr>
            <p:cNvPr id="94" name="Picture 93" descr="C:\Users\lce\AppData\Local\Temp\SNAGHTML1bb1fe7.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8504" y="1268760"/>
              <a:ext cx="3240000" cy="2335460"/>
            </a:xfrm>
            <a:prstGeom prst="rect">
              <a:avLst/>
            </a:prstGeom>
            <a:noFill/>
            <a:ln>
              <a:noFill/>
            </a:ln>
            <a:scene3d>
              <a:camera prst="isometricOffAxis2Left"/>
              <a:lightRig rig="threePt" dir="t"/>
            </a:scene3d>
          </p:spPr>
        </p:pic>
        <p:pic>
          <p:nvPicPr>
            <p:cNvPr id="95" name="Picture 94" descr="C:\Users\lce\AppData\Local\Temp\SNAGHTML1bc05e2.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92260" y="2069313"/>
              <a:ext cx="3240000" cy="2335461"/>
            </a:xfrm>
            <a:prstGeom prst="rect">
              <a:avLst/>
            </a:prstGeom>
            <a:noFill/>
            <a:ln>
              <a:noFill/>
            </a:ln>
            <a:scene3d>
              <a:camera prst="isometricOffAxis2Left"/>
              <a:lightRig rig="threePt" dir="t"/>
            </a:scene3d>
          </p:spPr>
        </p:pic>
        <p:pic>
          <p:nvPicPr>
            <p:cNvPr id="96" name="Picture 95"/>
            <p:cNvPicPr/>
            <p:nvPr/>
          </p:nvPicPr>
          <p:blipFill>
            <a:blip r:embed="rId9"/>
            <a:stretch>
              <a:fillRect/>
            </a:stretch>
          </p:blipFill>
          <p:spPr>
            <a:xfrm>
              <a:off x="4716016" y="2869867"/>
              <a:ext cx="3240000" cy="2071301"/>
            </a:xfrm>
            <a:prstGeom prst="rect">
              <a:avLst/>
            </a:prstGeom>
            <a:scene3d>
              <a:camera prst="isometricOffAxis2Left"/>
              <a:lightRig rig="threePt" dir="t"/>
            </a:scene3d>
          </p:spPr>
        </p:pic>
      </p:grpSp>
      <p:sp>
        <p:nvSpPr>
          <p:cNvPr id="97" name="TextBox 96"/>
          <p:cNvSpPr txBox="1"/>
          <p:nvPr/>
        </p:nvSpPr>
        <p:spPr>
          <a:xfrm>
            <a:off x="1214874" y="638462"/>
            <a:ext cx="1287981" cy="507831"/>
          </a:xfrm>
          <a:prstGeom prst="rect">
            <a:avLst/>
          </a:prstGeom>
          <a:noFill/>
        </p:spPr>
        <p:txBody>
          <a:bodyPr wrap="square" rtlCol="0">
            <a:spAutoFit/>
          </a:bodyPr>
          <a:lstStyle/>
          <a:p>
            <a:r>
              <a:rPr lang="en-GB" sz="1350" b="1" dirty="0"/>
              <a:t>Database server</a:t>
            </a:r>
            <a:endParaRPr lang="en-GB" sz="1350" dirty="0"/>
          </a:p>
        </p:txBody>
      </p:sp>
      <p:sp>
        <p:nvSpPr>
          <p:cNvPr id="100" name="TextBox 99"/>
          <p:cNvSpPr txBox="1"/>
          <p:nvPr/>
        </p:nvSpPr>
        <p:spPr>
          <a:xfrm>
            <a:off x="5909323" y="139723"/>
            <a:ext cx="1057614" cy="507831"/>
          </a:xfrm>
          <a:prstGeom prst="rect">
            <a:avLst/>
          </a:prstGeom>
          <a:noFill/>
        </p:spPr>
        <p:txBody>
          <a:bodyPr wrap="square" rtlCol="0">
            <a:spAutoFit/>
          </a:bodyPr>
          <a:lstStyle/>
          <a:p>
            <a:r>
              <a:rPr lang="en-GB" sz="1350" b="1" dirty="0"/>
              <a:t>Web server </a:t>
            </a:r>
          </a:p>
        </p:txBody>
      </p:sp>
      <p:pic>
        <p:nvPicPr>
          <p:cNvPr id="8" name="Picture 7"/>
          <p:cNvPicPr>
            <a:picLocks noChangeAspect="1"/>
          </p:cNvPicPr>
          <p:nvPr/>
        </p:nvPicPr>
        <p:blipFill>
          <a:blip r:embed="rId10"/>
          <a:stretch>
            <a:fillRect/>
          </a:stretch>
        </p:blipFill>
        <p:spPr>
          <a:xfrm>
            <a:off x="92022" y="928068"/>
            <a:ext cx="2606458" cy="1465271"/>
          </a:xfrm>
          <a:prstGeom prst="rect">
            <a:avLst/>
          </a:prstGeom>
        </p:spPr>
      </p:pic>
      <p:cxnSp>
        <p:nvCxnSpPr>
          <p:cNvPr id="4" name="Straight Connector 3"/>
          <p:cNvCxnSpPr/>
          <p:nvPr/>
        </p:nvCxnSpPr>
        <p:spPr>
          <a:xfrm flipH="1">
            <a:off x="5047060" y="407596"/>
            <a:ext cx="996560" cy="57848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5097483" y="1262018"/>
            <a:ext cx="1191897" cy="78270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2586619" y="860647"/>
            <a:ext cx="1161302" cy="324299"/>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Up-Down Arrow 8"/>
          <p:cNvSpPr/>
          <p:nvPr/>
        </p:nvSpPr>
        <p:spPr>
          <a:xfrm>
            <a:off x="4362178" y="1973333"/>
            <a:ext cx="139136" cy="733566"/>
          </a:xfrm>
          <a:prstGeom prst="upDown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Tree>
    <p:extLst>
      <p:ext uri="{BB962C8B-B14F-4D97-AF65-F5344CB8AC3E}">
        <p14:creationId xmlns:p14="http://schemas.microsoft.com/office/powerpoint/2010/main" val="36389780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WRIS / DSS systems</a:t>
            </a:r>
            <a:endParaRPr lang="en-GB" dirty="0"/>
          </a:p>
        </p:txBody>
      </p:sp>
      <p:sp>
        <p:nvSpPr>
          <p:cNvPr id="3" name="Footer Placeholder 2"/>
          <p:cNvSpPr>
            <a:spLocks noGrp="1"/>
          </p:cNvSpPr>
          <p:nvPr>
            <p:ph type="ftr" sz="quarter" idx="11"/>
          </p:nvPr>
        </p:nvSpPr>
        <p:spPr/>
        <p:txBody>
          <a:bodyPr/>
          <a:lstStyle/>
          <a:p>
            <a:r>
              <a:rPr lang="en-GB" dirty="0" smtClean="0">
                <a:solidFill>
                  <a:srgbClr val="51626F"/>
                </a:solidFill>
              </a:rPr>
              <a:t>© DHI</a:t>
            </a:r>
            <a:endParaRPr lang="en-GB" dirty="0">
              <a:solidFill>
                <a:srgbClr val="51626F"/>
              </a:solidFill>
            </a:endParaRPr>
          </a:p>
        </p:txBody>
      </p:sp>
      <p:sp>
        <p:nvSpPr>
          <p:cNvPr id="4" name="Content Placeholder 3"/>
          <p:cNvSpPr>
            <a:spLocks noGrp="1"/>
          </p:cNvSpPr>
          <p:nvPr>
            <p:ph sz="quarter" idx="13"/>
          </p:nvPr>
        </p:nvSpPr>
        <p:spPr/>
        <p:txBody>
          <a:bodyPr/>
          <a:lstStyle/>
          <a:p>
            <a:r>
              <a:rPr lang="en-GB" b="1" dirty="0" smtClean="0"/>
              <a:t>Integrated</a:t>
            </a:r>
            <a:r>
              <a:rPr lang="en-GB" dirty="0" smtClean="0"/>
              <a:t> - one coherent system with data, models, and DSS</a:t>
            </a:r>
          </a:p>
          <a:p>
            <a:r>
              <a:rPr lang="en-GB" b="1" dirty="0"/>
              <a:t>Open</a:t>
            </a:r>
            <a:r>
              <a:rPr lang="en-GB" dirty="0" smtClean="0"/>
              <a:t> – to other data sources and tools to accommodate user needs</a:t>
            </a:r>
          </a:p>
          <a:p>
            <a:r>
              <a:rPr lang="en-GB" b="1" dirty="0" smtClean="0"/>
              <a:t>Expandable</a:t>
            </a:r>
            <a:r>
              <a:rPr lang="en-GB" dirty="0" smtClean="0"/>
              <a:t> – as new requirements are identified or new opportunities arise.</a:t>
            </a:r>
            <a:endParaRPr lang="en-US" dirty="0" smtClean="0"/>
          </a:p>
          <a:p>
            <a:r>
              <a:rPr lang="en-US" b="1" dirty="0" smtClean="0"/>
              <a:t>Robust </a:t>
            </a:r>
            <a:r>
              <a:rPr lang="en-US" dirty="0" smtClean="0"/>
              <a:t>– resilient database configuration and well-proven tools</a:t>
            </a:r>
          </a:p>
          <a:p>
            <a:r>
              <a:rPr lang="en-US" b="1" dirty="0" smtClean="0"/>
              <a:t>Maintainable</a:t>
            </a:r>
            <a:r>
              <a:rPr lang="en-US" dirty="0" smtClean="0"/>
              <a:t> - </a:t>
            </a:r>
            <a:r>
              <a:rPr lang="en-GB" dirty="0" smtClean="0"/>
              <a:t>easy </a:t>
            </a:r>
            <a:r>
              <a:rPr lang="en-GB" dirty="0"/>
              <a:t>and safe updating mechanisms </a:t>
            </a:r>
            <a:r>
              <a:rPr lang="en-GB" dirty="0" smtClean="0"/>
              <a:t>when </a:t>
            </a:r>
            <a:r>
              <a:rPr lang="en-GB" dirty="0"/>
              <a:t>improved methods and software packages are </a:t>
            </a:r>
            <a:r>
              <a:rPr lang="en-GB" dirty="0" smtClean="0"/>
              <a:t>available</a:t>
            </a:r>
            <a:endParaRPr lang="en-US" dirty="0"/>
          </a:p>
        </p:txBody>
      </p:sp>
    </p:spTree>
    <p:extLst>
      <p:ext uri="{BB962C8B-B14F-4D97-AF65-F5344CB8AC3E}">
        <p14:creationId xmlns:p14="http://schemas.microsoft.com/office/powerpoint/2010/main" val="18612994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UNEP-DHI Centre on Water and Environment</a:t>
            </a:r>
            <a:endParaRPr lang="en-GB" dirty="0"/>
          </a:p>
        </p:txBody>
      </p:sp>
      <p:sp>
        <p:nvSpPr>
          <p:cNvPr id="3" name="Footer Placeholder 2"/>
          <p:cNvSpPr>
            <a:spLocks noGrp="1"/>
          </p:cNvSpPr>
          <p:nvPr>
            <p:ph type="ftr" sz="quarter" idx="11"/>
          </p:nvPr>
        </p:nvSpPr>
        <p:spPr/>
        <p:txBody>
          <a:bodyPr/>
          <a:lstStyle/>
          <a:p>
            <a:r>
              <a:rPr lang="en-GB" noProof="0" smtClean="0"/>
              <a:t>© DHI</a:t>
            </a:r>
            <a:endParaRPr lang="en-GB" noProof="0" dirty="0"/>
          </a:p>
        </p:txBody>
      </p:sp>
      <p:sp>
        <p:nvSpPr>
          <p:cNvPr id="4" name="Content Placeholder 3"/>
          <p:cNvSpPr>
            <a:spLocks noGrp="1"/>
          </p:cNvSpPr>
          <p:nvPr>
            <p:ph sz="quarter" idx="13"/>
          </p:nvPr>
        </p:nvSpPr>
        <p:spPr/>
        <p:txBody>
          <a:bodyPr/>
          <a:lstStyle/>
          <a:p>
            <a:pPr marL="0" indent="0">
              <a:buNone/>
            </a:pPr>
            <a:r>
              <a:rPr lang="en-US" dirty="0" smtClean="0"/>
              <a:t>Established 2001 at DHI, Denmark</a:t>
            </a:r>
          </a:p>
          <a:p>
            <a:pPr marL="0" indent="0">
              <a:buNone/>
            </a:pPr>
            <a:endParaRPr lang="en-US" dirty="0" smtClean="0"/>
          </a:p>
          <a:p>
            <a:pPr marL="0" indent="0">
              <a:buNone/>
            </a:pPr>
            <a:r>
              <a:rPr lang="en-US" dirty="0" smtClean="0"/>
              <a:t>Our work include:</a:t>
            </a:r>
          </a:p>
          <a:p>
            <a:r>
              <a:rPr lang="en-US" dirty="0" smtClean="0"/>
              <a:t>Promoting Integrated Water Resources Management</a:t>
            </a:r>
          </a:p>
          <a:p>
            <a:r>
              <a:rPr lang="en-US" dirty="0" smtClean="0"/>
              <a:t>Supporting climate change resilience</a:t>
            </a:r>
          </a:p>
          <a:p>
            <a:r>
              <a:rPr lang="en-US" dirty="0" smtClean="0"/>
              <a:t>Enhancing management of water in the coastal zone</a:t>
            </a:r>
          </a:p>
          <a:p>
            <a:r>
              <a:rPr lang="en-US" dirty="0" smtClean="0"/>
              <a:t>Developing ecosystem based management of freshwater</a:t>
            </a:r>
          </a:p>
          <a:p>
            <a:endParaRPr lang="en-GB" dirty="0"/>
          </a:p>
        </p:txBody>
      </p:sp>
    </p:spTree>
    <p:extLst>
      <p:ext uri="{BB962C8B-B14F-4D97-AF65-F5344CB8AC3E}">
        <p14:creationId xmlns:p14="http://schemas.microsoft.com/office/powerpoint/2010/main" val="14538165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Thank you</a:t>
            </a:r>
            <a:endParaRPr lang="en-GB" dirty="0"/>
          </a:p>
        </p:txBody>
      </p:sp>
      <p:sp>
        <p:nvSpPr>
          <p:cNvPr id="3" name="Subtitle 2"/>
          <p:cNvSpPr>
            <a:spLocks noGrp="1"/>
          </p:cNvSpPr>
          <p:nvPr>
            <p:ph type="subTitle" idx="1"/>
          </p:nvPr>
        </p:nvSpPr>
        <p:spPr>
          <a:xfrm>
            <a:off x="554189" y="2839182"/>
            <a:ext cx="8035637" cy="477485"/>
          </a:xfrm>
        </p:spPr>
        <p:txBody>
          <a:bodyPr/>
          <a:lstStyle/>
          <a:p>
            <a:r>
              <a:rPr lang="en-GB" dirty="0" smtClean="0"/>
              <a:t>Hans Christian Ammentorp</a:t>
            </a:r>
          </a:p>
          <a:p>
            <a:r>
              <a:rPr lang="en-GB" dirty="0" smtClean="0"/>
              <a:t>hca@dhigroup.com</a:t>
            </a:r>
            <a:endParaRPr lang="en-GB" dirty="0"/>
          </a:p>
        </p:txBody>
      </p:sp>
      <p:sp>
        <p:nvSpPr>
          <p:cNvPr id="4" name="Footer Placeholder 3"/>
          <p:cNvSpPr>
            <a:spLocks noGrp="1"/>
          </p:cNvSpPr>
          <p:nvPr>
            <p:ph type="ftr" sz="quarter" idx="11"/>
          </p:nvPr>
        </p:nvSpPr>
        <p:spPr/>
        <p:txBody>
          <a:bodyPr/>
          <a:lstStyle/>
          <a:p>
            <a:r>
              <a:rPr lang="en-GB" noProof="0" dirty="0" smtClean="0"/>
              <a:t>© DHI</a:t>
            </a:r>
            <a:endParaRPr lang="en-GB" noProof="0" dirty="0"/>
          </a:p>
        </p:txBody>
      </p:sp>
    </p:spTree>
    <p:extLst>
      <p:ext uri="{BB962C8B-B14F-4D97-AF65-F5344CB8AC3E}">
        <p14:creationId xmlns:p14="http://schemas.microsoft.com/office/powerpoint/2010/main" val="11807840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Integrated Water Resources Management </a:t>
            </a:r>
            <a:endParaRPr lang="en-US" dirty="0"/>
          </a:p>
        </p:txBody>
      </p:sp>
      <p:sp>
        <p:nvSpPr>
          <p:cNvPr id="4" name="Footer Placeholder 3"/>
          <p:cNvSpPr>
            <a:spLocks noGrp="1"/>
          </p:cNvSpPr>
          <p:nvPr>
            <p:ph type="ftr" sz="quarter" idx="11"/>
          </p:nvPr>
        </p:nvSpPr>
        <p:spPr/>
        <p:txBody>
          <a:bodyPr/>
          <a:lstStyle/>
          <a:p>
            <a:r>
              <a:rPr lang="en-GB" noProof="0" dirty="0" smtClean="0"/>
              <a:t>© DHI</a:t>
            </a:r>
            <a:endParaRPr lang="en-GB" noProof="0" dirty="0"/>
          </a:p>
        </p:txBody>
      </p:sp>
      <p:sp>
        <p:nvSpPr>
          <p:cNvPr id="6" name="Content Placeholder 5"/>
          <p:cNvSpPr>
            <a:spLocks noGrp="1"/>
          </p:cNvSpPr>
          <p:nvPr>
            <p:ph sz="quarter" idx="13"/>
          </p:nvPr>
        </p:nvSpPr>
        <p:spPr/>
        <p:txBody>
          <a:bodyPr/>
          <a:lstStyle/>
          <a:p>
            <a:pPr marL="0" indent="0">
              <a:buNone/>
            </a:pPr>
            <a:r>
              <a:rPr lang="da-DK" dirty="0" smtClean="0"/>
              <a:t>GWP definition:</a:t>
            </a:r>
          </a:p>
          <a:p>
            <a:r>
              <a:rPr lang="da-DK" dirty="0" smtClean="0"/>
              <a:t>Promote </a:t>
            </a:r>
            <a:r>
              <a:rPr lang="da-DK" b="1" dirty="0" smtClean="0"/>
              <a:t>coordinated</a:t>
            </a:r>
            <a:r>
              <a:rPr lang="da-DK" dirty="0" smtClean="0"/>
              <a:t> development and management of </a:t>
            </a:r>
            <a:r>
              <a:rPr lang="da-DK" dirty="0" err="1" smtClean="0"/>
              <a:t>water</a:t>
            </a:r>
            <a:endParaRPr lang="da-DK" dirty="0" smtClean="0"/>
          </a:p>
          <a:p>
            <a:r>
              <a:rPr lang="en-GB" dirty="0"/>
              <a:t>M</a:t>
            </a:r>
            <a:r>
              <a:rPr lang="en-GB" dirty="0" smtClean="0"/>
              <a:t>aximise </a:t>
            </a:r>
            <a:r>
              <a:rPr lang="en-GB" dirty="0"/>
              <a:t>economic and social welfare in an </a:t>
            </a:r>
            <a:r>
              <a:rPr lang="en-GB" b="1" dirty="0"/>
              <a:t>equitable</a:t>
            </a:r>
            <a:r>
              <a:rPr lang="en-GB" dirty="0"/>
              <a:t> </a:t>
            </a:r>
            <a:r>
              <a:rPr lang="en-GB" dirty="0" smtClean="0"/>
              <a:t>manner</a:t>
            </a:r>
          </a:p>
          <a:p>
            <a:r>
              <a:rPr lang="en-GB" dirty="0" smtClean="0"/>
              <a:t>Avoid compromising </a:t>
            </a:r>
            <a:r>
              <a:rPr lang="en-GB" dirty="0"/>
              <a:t>the sustainability of vital ecosystems</a:t>
            </a:r>
          </a:p>
        </p:txBody>
      </p:sp>
      <p:pic>
        <p:nvPicPr>
          <p:cNvPr id="7" name="Picture 2" descr="C:\Data\projects\11803440 DSS Planning\Figures\farmers.jpg"/>
          <p:cNvPicPr>
            <a:picLocks noChangeAspect="1" noChangeArrowheads="1"/>
          </p:cNvPicPr>
          <p:nvPr/>
        </p:nvPicPr>
        <p:blipFill>
          <a:blip r:embed="rId2" cstate="print"/>
          <a:srcRect/>
          <a:stretch>
            <a:fillRect/>
          </a:stretch>
        </p:blipFill>
        <p:spPr bwMode="auto">
          <a:xfrm>
            <a:off x="613510" y="2857498"/>
            <a:ext cx="1988820" cy="1758710"/>
          </a:xfrm>
          <a:prstGeom prst="rect">
            <a:avLst/>
          </a:prstGeom>
          <a:noFill/>
          <a:ln w="38100">
            <a:solidFill>
              <a:srgbClr val="FF6600"/>
            </a:solidFill>
            <a:miter lim="800000"/>
            <a:headEnd/>
            <a:tailEnd/>
          </a:ln>
        </p:spPr>
      </p:pic>
      <p:pic>
        <p:nvPicPr>
          <p:cNvPr id="8" name="Picture 24"/>
          <p:cNvPicPr>
            <a:picLocks noChangeAspect="1" noChangeArrowheads="1"/>
          </p:cNvPicPr>
          <p:nvPr/>
        </p:nvPicPr>
        <p:blipFill>
          <a:blip r:embed="rId3" cstate="print"/>
          <a:srcRect/>
          <a:stretch>
            <a:fillRect/>
          </a:stretch>
        </p:blipFill>
        <p:spPr bwMode="auto">
          <a:xfrm>
            <a:off x="3245588" y="2863608"/>
            <a:ext cx="1988623" cy="1752600"/>
          </a:xfrm>
          <a:prstGeom prst="rect">
            <a:avLst/>
          </a:prstGeom>
          <a:noFill/>
          <a:ln w="38100" algn="ctr">
            <a:solidFill>
              <a:srgbClr val="FF0000"/>
            </a:solidFill>
            <a:miter lim="800000"/>
            <a:headEnd/>
            <a:tailEnd/>
          </a:ln>
        </p:spPr>
      </p:pic>
    </p:spTree>
    <p:extLst>
      <p:ext uri="{BB962C8B-B14F-4D97-AF65-F5344CB8AC3E}">
        <p14:creationId xmlns:p14="http://schemas.microsoft.com/office/powerpoint/2010/main" val="32049562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90" y="170689"/>
            <a:ext cx="6413394" cy="672012"/>
          </a:xfrm>
        </p:spPr>
        <p:txBody>
          <a:bodyPr>
            <a:normAutofit fontScale="90000"/>
          </a:bodyPr>
          <a:lstStyle/>
          <a:p>
            <a:r>
              <a:rPr lang="en-SG" dirty="0" smtClean="0"/>
              <a:t>Creating the basis for improved</a:t>
            </a:r>
            <a:br>
              <a:rPr lang="en-SG" dirty="0" smtClean="0"/>
            </a:br>
            <a:r>
              <a:rPr lang="en-SG" dirty="0" smtClean="0"/>
              <a:t>water management </a:t>
            </a:r>
            <a:endParaRPr lang="en-GB" dirty="0"/>
          </a:p>
        </p:txBody>
      </p:sp>
      <p:sp>
        <p:nvSpPr>
          <p:cNvPr id="3" name="Footer Placeholder 2"/>
          <p:cNvSpPr>
            <a:spLocks noGrp="1"/>
          </p:cNvSpPr>
          <p:nvPr>
            <p:ph type="ftr" sz="quarter" idx="11"/>
          </p:nvPr>
        </p:nvSpPr>
        <p:spPr/>
        <p:txBody>
          <a:bodyPr/>
          <a:lstStyle/>
          <a:p>
            <a:r>
              <a:rPr lang="en-GB" smtClean="0">
                <a:solidFill>
                  <a:prstClr val="white"/>
                </a:solidFill>
              </a:rPr>
              <a:t>© DHI</a:t>
            </a:r>
            <a:endParaRPr lang="en-GB" dirty="0">
              <a:solidFill>
                <a:prstClr val="white"/>
              </a:solidFill>
            </a:endParaRPr>
          </a:p>
        </p:txBody>
      </p:sp>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24495" y="4646086"/>
            <a:ext cx="560309" cy="328061"/>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6"/>
          <p:cNvSpPr>
            <a:spLocks noGrp="1"/>
          </p:cNvSpPr>
          <p:nvPr>
            <p:ph sz="quarter" idx="4294967295"/>
          </p:nvPr>
        </p:nvSpPr>
        <p:spPr>
          <a:xfrm>
            <a:off x="5290334" y="1239933"/>
            <a:ext cx="3740944" cy="434102"/>
          </a:xfrm>
          <a:prstGeom prst="rect">
            <a:avLst/>
          </a:prstGeom>
        </p:spPr>
        <p:txBody>
          <a:bodyPr/>
          <a:lstStyle/>
          <a:p>
            <a:pPr marL="0" indent="0" algn="r">
              <a:buNone/>
            </a:pPr>
            <a:r>
              <a:rPr lang="en-SG" sz="1200" b="1" dirty="0" smtClean="0">
                <a:solidFill>
                  <a:schemeClr val="tx2"/>
                </a:solidFill>
              </a:rPr>
              <a:t>Kenya Uganda Tanzania Burundi Rwanda</a:t>
            </a:r>
          </a:p>
          <a:p>
            <a:pPr marL="0" indent="0" algn="r">
              <a:buNone/>
            </a:pPr>
            <a:endParaRPr lang="en-SG" sz="1400" b="1" dirty="0">
              <a:solidFill>
                <a:schemeClr val="tx2"/>
              </a:solidFill>
            </a:endParaRPr>
          </a:p>
        </p:txBody>
      </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7" y="3366226"/>
            <a:ext cx="9144000"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315126" y="1546142"/>
            <a:ext cx="4572000" cy="1292662"/>
          </a:xfrm>
          <a:prstGeom prst="rect">
            <a:avLst/>
          </a:prstGeom>
        </p:spPr>
        <p:txBody>
          <a:bodyPr>
            <a:spAutoFit/>
          </a:bodyPr>
          <a:lstStyle/>
          <a:p>
            <a:pPr>
              <a:spcBef>
                <a:spcPct val="20000"/>
              </a:spcBef>
              <a:spcAft>
                <a:spcPts val="600"/>
              </a:spcAft>
            </a:pPr>
            <a:r>
              <a:rPr lang="da-DK" sz="2400" b="1" dirty="0">
                <a:solidFill>
                  <a:srgbClr val="51626F"/>
                </a:solidFill>
              </a:rPr>
              <a:t>WRIS</a:t>
            </a:r>
            <a:r>
              <a:rPr lang="da-DK" dirty="0">
                <a:solidFill>
                  <a:srgbClr val="51626F"/>
                </a:solidFill>
              </a:rPr>
              <a:t> </a:t>
            </a:r>
            <a:r>
              <a:rPr lang="da-DK" dirty="0" smtClean="0">
                <a:solidFill>
                  <a:srgbClr val="51626F"/>
                </a:solidFill>
              </a:rPr>
              <a:t>– a Water </a:t>
            </a:r>
            <a:r>
              <a:rPr lang="da-DK" dirty="0">
                <a:solidFill>
                  <a:srgbClr val="51626F"/>
                </a:solidFill>
              </a:rPr>
              <a:t>Resources Information </a:t>
            </a:r>
            <a:r>
              <a:rPr lang="da-DK" dirty="0" smtClean="0">
                <a:solidFill>
                  <a:srgbClr val="51626F"/>
                </a:solidFill>
              </a:rPr>
              <a:t>System for </a:t>
            </a:r>
            <a:r>
              <a:rPr lang="en-GB" dirty="0" smtClean="0">
                <a:solidFill>
                  <a:srgbClr val="51626F"/>
                </a:solidFill>
              </a:rPr>
              <a:t>Monitoring </a:t>
            </a:r>
            <a:r>
              <a:rPr lang="en-GB" dirty="0">
                <a:solidFill>
                  <a:srgbClr val="51626F"/>
                </a:solidFill>
              </a:rPr>
              <a:t>Surface- and Groundwater and Water Quality conditions in Lake Victoria </a:t>
            </a:r>
            <a:r>
              <a:rPr lang="en-GB" dirty="0" smtClean="0">
                <a:solidFill>
                  <a:srgbClr val="51626F"/>
                </a:solidFill>
              </a:rPr>
              <a:t>Basin</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5825" y="0"/>
            <a:ext cx="4448175"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323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Elbow Connector 8"/>
          <p:cNvCxnSpPr>
            <a:stCxn id="5" idx="1"/>
            <a:endCxn id="3074" idx="2"/>
          </p:cNvCxnSpPr>
          <p:nvPr/>
        </p:nvCxnSpPr>
        <p:spPr>
          <a:xfrm rot="16200000" flipV="1">
            <a:off x="3148675" y="2682068"/>
            <a:ext cx="517018" cy="2088333"/>
          </a:xfrm>
          <a:prstGeom prst="bentConnector3">
            <a:avLst/>
          </a:prstGeom>
          <a:ln>
            <a:solidFill>
              <a:srgbClr val="51626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54190" y="170689"/>
            <a:ext cx="6413394" cy="672012"/>
          </a:xfrm>
        </p:spPr>
        <p:txBody>
          <a:bodyPr>
            <a:normAutofit fontScale="90000"/>
          </a:bodyPr>
          <a:lstStyle/>
          <a:p>
            <a:r>
              <a:rPr lang="en-SG" dirty="0" smtClean="0"/>
              <a:t>Creating the basis for improved </a:t>
            </a:r>
            <a:br>
              <a:rPr lang="en-SG" dirty="0" smtClean="0"/>
            </a:br>
            <a:r>
              <a:rPr lang="en-SG" dirty="0" smtClean="0"/>
              <a:t>water management </a:t>
            </a:r>
            <a:endParaRPr lang="en-GB" dirty="0"/>
          </a:p>
        </p:txBody>
      </p:sp>
      <p:sp>
        <p:nvSpPr>
          <p:cNvPr id="3" name="Footer Placeholder 2"/>
          <p:cNvSpPr>
            <a:spLocks noGrp="1"/>
          </p:cNvSpPr>
          <p:nvPr>
            <p:ph type="ftr" sz="quarter" idx="11"/>
          </p:nvPr>
        </p:nvSpPr>
        <p:spPr/>
        <p:txBody>
          <a:bodyPr/>
          <a:lstStyle/>
          <a:p>
            <a:r>
              <a:rPr lang="en-GB" smtClean="0">
                <a:solidFill>
                  <a:prstClr val="white"/>
                </a:solidFill>
              </a:rPr>
              <a:t>© DHI</a:t>
            </a:r>
            <a:endParaRPr lang="en-GB" dirty="0">
              <a:solidFill>
                <a:prstClr val="white"/>
              </a:solidFill>
            </a:endParaRPr>
          </a:p>
        </p:txBody>
      </p:sp>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24495" y="4646086"/>
            <a:ext cx="560309" cy="32806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484" y="882885"/>
            <a:ext cx="4329066" cy="2584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882" y="2602639"/>
            <a:ext cx="2187575" cy="1730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8425" y="-5101"/>
            <a:ext cx="2695575" cy="5090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399" y="4646086"/>
            <a:ext cx="3108543" cy="369332"/>
          </a:xfrm>
          <a:prstGeom prst="rect">
            <a:avLst/>
          </a:prstGeom>
          <a:noFill/>
        </p:spPr>
        <p:txBody>
          <a:bodyPr wrap="none" rtlCol="0">
            <a:spAutoFit/>
          </a:bodyPr>
          <a:lstStyle/>
          <a:p>
            <a:r>
              <a:rPr lang="en-GB" dirty="0" smtClean="0">
                <a:solidFill>
                  <a:srgbClr val="004165"/>
                </a:solidFill>
              </a:rPr>
              <a:t>Making information available</a:t>
            </a:r>
          </a:p>
        </p:txBody>
      </p:sp>
      <p:sp>
        <p:nvSpPr>
          <p:cNvPr id="5" name="Flowchart: Magnetic Disk 4"/>
          <p:cNvSpPr/>
          <p:nvPr/>
        </p:nvSpPr>
        <p:spPr>
          <a:xfrm>
            <a:off x="3467100" y="3984744"/>
            <a:ext cx="1968500" cy="951303"/>
          </a:xfrm>
          <a:prstGeom prst="flowChartMagneticDisk">
            <a:avLst/>
          </a:prstGeom>
          <a:solidFill>
            <a:schemeClr val="bg1">
              <a:lumMod val="85000"/>
            </a:schemeClr>
          </a:solidFill>
          <a:ln w="9525">
            <a:solidFill>
              <a:srgbClr val="516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prstClr val="white"/>
                </a:solidFill>
              </a:rPr>
              <a:t>Data base</a:t>
            </a:r>
          </a:p>
        </p:txBody>
      </p:sp>
      <p:pic>
        <p:nvPicPr>
          <p:cNvPr id="307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38557" y="1883206"/>
            <a:ext cx="3139305" cy="2470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val 12"/>
          <p:cNvSpPr/>
          <p:nvPr/>
        </p:nvSpPr>
        <p:spPr>
          <a:xfrm>
            <a:off x="7808912" y="4519086"/>
            <a:ext cx="228600" cy="254000"/>
          </a:xfrm>
          <a:prstGeom prst="ellipse">
            <a:avLst/>
          </a:prstGeom>
          <a:solidFill>
            <a:srgbClr val="FF0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prstClr val="white"/>
              </a:solidFill>
            </a:endParaRPr>
          </a:p>
        </p:txBody>
      </p:sp>
      <p:sp>
        <p:nvSpPr>
          <p:cNvPr id="15" name="Action Button: Forward or Next 14">
            <a:hlinkClick r:id="rId8" highlightClick="1"/>
          </p:cNvPr>
          <p:cNvSpPr/>
          <p:nvPr/>
        </p:nvSpPr>
        <p:spPr>
          <a:xfrm>
            <a:off x="8307239" y="112146"/>
            <a:ext cx="766371" cy="646981"/>
          </a:xfrm>
          <a:prstGeom prst="actionButtonForwardNext">
            <a:avLst/>
          </a:prstGeom>
          <a:solidFill>
            <a:schemeClr val="bg1">
              <a:lumMod val="8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t>Lk. Vic</a:t>
            </a:r>
            <a:endParaRPr lang="en-US" sz="1400" dirty="0" smtClean="0"/>
          </a:p>
        </p:txBody>
      </p:sp>
      <p:sp>
        <p:nvSpPr>
          <p:cNvPr id="16" name="Action Button: Forward or Next 15">
            <a:hlinkClick r:id="rId9" highlightClick="1"/>
          </p:cNvPr>
          <p:cNvSpPr/>
          <p:nvPr/>
        </p:nvSpPr>
        <p:spPr>
          <a:xfrm>
            <a:off x="8307238" y="958310"/>
            <a:ext cx="766371" cy="646981"/>
          </a:xfrm>
          <a:prstGeom prst="actionButtonForwardNext">
            <a:avLst/>
          </a:prstGeom>
          <a:solidFill>
            <a:schemeClr val="bg1">
              <a:lumMod val="8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smtClean="0"/>
              <a:t>Zamwis</a:t>
            </a:r>
            <a:endParaRPr lang="en-US" sz="1200" dirty="0" smtClean="0"/>
          </a:p>
        </p:txBody>
      </p:sp>
      <p:sp>
        <p:nvSpPr>
          <p:cNvPr id="17" name="Action Button: Forward or Next 16">
            <a:hlinkClick r:id="rId10" highlightClick="1"/>
          </p:cNvPr>
          <p:cNvSpPr/>
          <p:nvPr/>
        </p:nvSpPr>
        <p:spPr>
          <a:xfrm>
            <a:off x="8307237" y="1757691"/>
            <a:ext cx="766371" cy="646981"/>
          </a:xfrm>
          <a:prstGeom prst="actionButtonForwardNext">
            <a:avLst/>
          </a:prstGeom>
          <a:solidFill>
            <a:schemeClr val="bg1">
              <a:lumMod val="8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smtClean="0"/>
              <a:t>Sonoma</a:t>
            </a:r>
            <a:endParaRPr lang="en-US" sz="1200" dirty="0" smtClean="0"/>
          </a:p>
        </p:txBody>
      </p:sp>
    </p:spTree>
    <p:extLst>
      <p:ext uri="{BB962C8B-B14F-4D97-AF65-F5344CB8AC3E}">
        <p14:creationId xmlns:p14="http://schemas.microsoft.com/office/powerpoint/2010/main" val="159283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The Nile River</a:t>
            </a:r>
            <a:endParaRPr lang="en-GB" dirty="0"/>
          </a:p>
        </p:txBody>
      </p:sp>
      <p:sp>
        <p:nvSpPr>
          <p:cNvPr id="3" name="Footer Placeholder 2"/>
          <p:cNvSpPr>
            <a:spLocks noGrp="1"/>
          </p:cNvSpPr>
          <p:nvPr>
            <p:ph type="ftr" sz="quarter" idx="11"/>
          </p:nvPr>
        </p:nvSpPr>
        <p:spPr/>
        <p:txBody>
          <a:bodyPr/>
          <a:lstStyle/>
          <a:p>
            <a:r>
              <a:rPr lang="en-GB" smtClean="0">
                <a:solidFill>
                  <a:srgbClr val="51626F"/>
                </a:solidFill>
              </a:rPr>
              <a:t>© DHI</a:t>
            </a:r>
            <a:endParaRPr lang="en-GB" dirty="0">
              <a:solidFill>
                <a:srgbClr val="51626F"/>
              </a:solidFill>
            </a:endParaRPr>
          </a:p>
        </p:txBody>
      </p:sp>
      <p:sp>
        <p:nvSpPr>
          <p:cNvPr id="4" name="Content Placeholder 3"/>
          <p:cNvSpPr>
            <a:spLocks noGrp="1"/>
          </p:cNvSpPr>
          <p:nvPr>
            <p:ph sz="quarter" idx="13"/>
          </p:nvPr>
        </p:nvSpPr>
        <p:spPr/>
        <p:txBody>
          <a:bodyPr/>
          <a:lstStyle/>
          <a:p>
            <a:r>
              <a:rPr lang="en-US" dirty="0" smtClean="0"/>
              <a:t>Worlds longest river – 6700 km</a:t>
            </a:r>
          </a:p>
          <a:p>
            <a:r>
              <a:rPr lang="en-US" dirty="0" smtClean="0"/>
              <a:t>Area: 3.2 million km</a:t>
            </a:r>
            <a:r>
              <a:rPr lang="en-US" baseline="30000" dirty="0" smtClean="0"/>
              <a:t>2</a:t>
            </a:r>
          </a:p>
          <a:p>
            <a:r>
              <a:rPr lang="en-US" dirty="0" smtClean="0"/>
              <a:t>Shared by 11 countries</a:t>
            </a:r>
          </a:p>
          <a:p>
            <a:r>
              <a:rPr lang="en-US" dirty="0" smtClean="0"/>
              <a:t>Population &gt; 200 million</a:t>
            </a:r>
          </a:p>
          <a:p>
            <a:r>
              <a:rPr lang="en-US" dirty="0" smtClean="0"/>
              <a:t>Water scarce areas</a:t>
            </a:r>
          </a:p>
          <a:p>
            <a:r>
              <a:rPr lang="en-US" dirty="0" smtClean="0"/>
              <a:t>Rich natural and environmental assets</a:t>
            </a:r>
          </a:p>
          <a:p>
            <a:endParaRPr lang="da-DK" dirty="0" smtClean="0"/>
          </a:p>
        </p:txBody>
      </p:sp>
      <p:pic>
        <p:nvPicPr>
          <p:cNvPr id="5" name="Picture 4" descr="africa_waterbasinb"/>
          <p:cNvPicPr>
            <a:picLocks noChangeAspect="1" noChangeArrowheads="1"/>
          </p:cNvPicPr>
          <p:nvPr/>
        </p:nvPicPr>
        <p:blipFill>
          <a:blip r:embed="rId2" cstate="print"/>
          <a:srcRect l="5928" t="14903" r="2081" b="13397"/>
          <a:stretch>
            <a:fillRect/>
          </a:stretch>
        </p:blipFill>
        <p:spPr>
          <a:xfrm>
            <a:off x="5557007" y="1195524"/>
            <a:ext cx="3032819" cy="3242822"/>
          </a:xfrm>
          <a:prstGeom prst="rect">
            <a:avLst/>
          </a:prstGeom>
          <a:noFill/>
          <a:ln/>
        </p:spPr>
      </p:pic>
      <p:sp>
        <p:nvSpPr>
          <p:cNvPr id="8" name="Freeform 6"/>
          <p:cNvSpPr>
            <a:spLocks noChangeAspect="1"/>
          </p:cNvSpPr>
          <p:nvPr/>
        </p:nvSpPr>
        <p:spPr bwMode="auto">
          <a:xfrm>
            <a:off x="7380525" y="1584977"/>
            <a:ext cx="716860" cy="1522163"/>
          </a:xfrm>
          <a:custGeom>
            <a:avLst/>
            <a:gdLst/>
            <a:ahLst/>
            <a:cxnLst>
              <a:cxn ang="0">
                <a:pos x="257" y="1150"/>
              </a:cxn>
              <a:cxn ang="0">
                <a:pos x="307" y="1189"/>
              </a:cxn>
              <a:cxn ang="0">
                <a:pos x="367" y="1171"/>
              </a:cxn>
              <a:cxn ang="0">
                <a:pos x="406" y="1113"/>
              </a:cxn>
              <a:cxn ang="0">
                <a:pos x="404" y="1051"/>
              </a:cxn>
              <a:cxn ang="0">
                <a:pos x="378" y="985"/>
              </a:cxn>
              <a:cxn ang="0">
                <a:pos x="349" y="927"/>
              </a:cxn>
              <a:cxn ang="0">
                <a:pos x="370" y="883"/>
              </a:cxn>
              <a:cxn ang="0">
                <a:pos x="392" y="841"/>
              </a:cxn>
              <a:cxn ang="0">
                <a:pos x="400" y="800"/>
              </a:cxn>
              <a:cxn ang="0">
                <a:pos x="440" y="781"/>
              </a:cxn>
              <a:cxn ang="0">
                <a:pos x="444" y="752"/>
              </a:cxn>
              <a:cxn ang="0">
                <a:pos x="485" y="741"/>
              </a:cxn>
              <a:cxn ang="0">
                <a:pos x="534" y="709"/>
              </a:cxn>
              <a:cxn ang="0">
                <a:pos x="518" y="645"/>
              </a:cxn>
              <a:cxn ang="0">
                <a:pos x="522" y="583"/>
              </a:cxn>
              <a:cxn ang="0">
                <a:pos x="448" y="568"/>
              </a:cxn>
              <a:cxn ang="0">
                <a:pos x="402" y="535"/>
              </a:cxn>
              <a:cxn ang="0">
                <a:pos x="386" y="501"/>
              </a:cxn>
              <a:cxn ang="0">
                <a:pos x="404" y="479"/>
              </a:cxn>
              <a:cxn ang="0">
                <a:pos x="409" y="439"/>
              </a:cxn>
              <a:cxn ang="0">
                <a:pos x="384" y="398"/>
              </a:cxn>
              <a:cxn ang="0">
                <a:pos x="351" y="366"/>
              </a:cxn>
              <a:cxn ang="0">
                <a:pos x="358" y="307"/>
              </a:cxn>
              <a:cxn ang="0">
                <a:pos x="324" y="269"/>
              </a:cxn>
              <a:cxn ang="0">
                <a:pos x="317" y="216"/>
              </a:cxn>
              <a:cxn ang="0">
                <a:pos x="282" y="154"/>
              </a:cxn>
              <a:cxn ang="0">
                <a:pos x="245" y="101"/>
              </a:cxn>
              <a:cxn ang="0">
                <a:pos x="218" y="39"/>
              </a:cxn>
              <a:cxn ang="0">
                <a:pos x="208" y="0"/>
              </a:cxn>
              <a:cxn ang="0">
                <a:pos x="174" y="39"/>
              </a:cxn>
              <a:cxn ang="0">
                <a:pos x="145" y="78"/>
              </a:cxn>
              <a:cxn ang="0">
                <a:pos x="146" y="121"/>
              </a:cxn>
              <a:cxn ang="0">
                <a:pos x="189" y="170"/>
              </a:cxn>
              <a:cxn ang="0">
                <a:pos x="249" y="218"/>
              </a:cxn>
              <a:cxn ang="0">
                <a:pos x="235" y="281"/>
              </a:cxn>
              <a:cxn ang="0">
                <a:pos x="195" y="329"/>
              </a:cxn>
              <a:cxn ang="0">
                <a:pos x="166" y="359"/>
              </a:cxn>
              <a:cxn ang="0">
                <a:pos x="106" y="395"/>
              </a:cxn>
              <a:cxn ang="0">
                <a:pos x="139" y="446"/>
              </a:cxn>
              <a:cxn ang="0">
                <a:pos x="226" y="448"/>
              </a:cxn>
              <a:cxn ang="0">
                <a:pos x="168" y="483"/>
              </a:cxn>
              <a:cxn ang="0">
                <a:pos x="124" y="525"/>
              </a:cxn>
              <a:cxn ang="0">
                <a:pos x="85" y="554"/>
              </a:cxn>
              <a:cxn ang="0">
                <a:pos x="44" y="573"/>
              </a:cxn>
              <a:cxn ang="0">
                <a:pos x="26" y="619"/>
              </a:cxn>
              <a:cxn ang="0">
                <a:pos x="22" y="693"/>
              </a:cxn>
              <a:cxn ang="0">
                <a:pos x="0" y="757"/>
              </a:cxn>
              <a:cxn ang="0">
                <a:pos x="78" y="819"/>
              </a:cxn>
              <a:cxn ang="0">
                <a:pos x="166" y="908"/>
              </a:cxn>
              <a:cxn ang="0">
                <a:pos x="220" y="906"/>
              </a:cxn>
              <a:cxn ang="0">
                <a:pos x="249" y="980"/>
              </a:cxn>
              <a:cxn ang="0">
                <a:pos x="216" y="1023"/>
              </a:cxn>
              <a:cxn ang="0">
                <a:pos x="203" y="1132"/>
              </a:cxn>
              <a:cxn ang="0">
                <a:pos x="218" y="1189"/>
              </a:cxn>
            </a:cxnLst>
            <a:rect l="0" t="0" r="r" b="b"/>
            <a:pathLst>
              <a:path w="534" h="1189">
                <a:moveTo>
                  <a:pt x="218" y="1189"/>
                </a:moveTo>
                <a:lnTo>
                  <a:pt x="239" y="1159"/>
                </a:lnTo>
                <a:lnTo>
                  <a:pt x="257" y="1150"/>
                </a:lnTo>
                <a:lnTo>
                  <a:pt x="272" y="1159"/>
                </a:lnTo>
                <a:lnTo>
                  <a:pt x="297" y="1180"/>
                </a:lnTo>
                <a:lnTo>
                  <a:pt x="307" y="1189"/>
                </a:lnTo>
                <a:lnTo>
                  <a:pt x="326" y="1168"/>
                </a:lnTo>
                <a:lnTo>
                  <a:pt x="344" y="1168"/>
                </a:lnTo>
                <a:lnTo>
                  <a:pt x="367" y="1171"/>
                </a:lnTo>
                <a:lnTo>
                  <a:pt x="386" y="1153"/>
                </a:lnTo>
                <a:lnTo>
                  <a:pt x="404" y="1139"/>
                </a:lnTo>
                <a:lnTo>
                  <a:pt x="406" y="1113"/>
                </a:lnTo>
                <a:lnTo>
                  <a:pt x="404" y="1093"/>
                </a:lnTo>
                <a:lnTo>
                  <a:pt x="412" y="1067"/>
                </a:lnTo>
                <a:lnTo>
                  <a:pt x="404" y="1051"/>
                </a:lnTo>
                <a:lnTo>
                  <a:pt x="402" y="1021"/>
                </a:lnTo>
                <a:lnTo>
                  <a:pt x="382" y="1012"/>
                </a:lnTo>
                <a:lnTo>
                  <a:pt x="378" y="985"/>
                </a:lnTo>
                <a:lnTo>
                  <a:pt x="366" y="959"/>
                </a:lnTo>
                <a:lnTo>
                  <a:pt x="353" y="945"/>
                </a:lnTo>
                <a:lnTo>
                  <a:pt x="349" y="927"/>
                </a:lnTo>
                <a:lnTo>
                  <a:pt x="336" y="913"/>
                </a:lnTo>
                <a:lnTo>
                  <a:pt x="349" y="899"/>
                </a:lnTo>
                <a:lnTo>
                  <a:pt x="370" y="883"/>
                </a:lnTo>
                <a:lnTo>
                  <a:pt x="373" y="869"/>
                </a:lnTo>
                <a:lnTo>
                  <a:pt x="382" y="856"/>
                </a:lnTo>
                <a:lnTo>
                  <a:pt x="392" y="841"/>
                </a:lnTo>
                <a:lnTo>
                  <a:pt x="408" y="829"/>
                </a:lnTo>
                <a:lnTo>
                  <a:pt x="406" y="809"/>
                </a:lnTo>
                <a:lnTo>
                  <a:pt x="400" y="800"/>
                </a:lnTo>
                <a:lnTo>
                  <a:pt x="407" y="787"/>
                </a:lnTo>
                <a:lnTo>
                  <a:pt x="426" y="797"/>
                </a:lnTo>
                <a:lnTo>
                  <a:pt x="440" y="781"/>
                </a:lnTo>
                <a:lnTo>
                  <a:pt x="444" y="757"/>
                </a:lnTo>
                <a:lnTo>
                  <a:pt x="448" y="745"/>
                </a:lnTo>
                <a:lnTo>
                  <a:pt x="444" y="752"/>
                </a:lnTo>
                <a:lnTo>
                  <a:pt x="456" y="750"/>
                </a:lnTo>
                <a:lnTo>
                  <a:pt x="473" y="743"/>
                </a:lnTo>
                <a:lnTo>
                  <a:pt x="485" y="741"/>
                </a:lnTo>
                <a:lnTo>
                  <a:pt x="512" y="741"/>
                </a:lnTo>
                <a:lnTo>
                  <a:pt x="528" y="727"/>
                </a:lnTo>
                <a:lnTo>
                  <a:pt x="534" y="709"/>
                </a:lnTo>
                <a:lnTo>
                  <a:pt x="526" y="683"/>
                </a:lnTo>
                <a:lnTo>
                  <a:pt x="520" y="655"/>
                </a:lnTo>
                <a:lnTo>
                  <a:pt x="518" y="645"/>
                </a:lnTo>
                <a:lnTo>
                  <a:pt x="516" y="623"/>
                </a:lnTo>
                <a:lnTo>
                  <a:pt x="520" y="597"/>
                </a:lnTo>
                <a:lnTo>
                  <a:pt x="522" y="583"/>
                </a:lnTo>
                <a:lnTo>
                  <a:pt x="492" y="570"/>
                </a:lnTo>
                <a:lnTo>
                  <a:pt x="471" y="577"/>
                </a:lnTo>
                <a:lnTo>
                  <a:pt x="448" y="568"/>
                </a:lnTo>
                <a:lnTo>
                  <a:pt x="431" y="563"/>
                </a:lnTo>
                <a:lnTo>
                  <a:pt x="413" y="561"/>
                </a:lnTo>
                <a:lnTo>
                  <a:pt x="402" y="535"/>
                </a:lnTo>
                <a:lnTo>
                  <a:pt x="398" y="513"/>
                </a:lnTo>
                <a:lnTo>
                  <a:pt x="404" y="513"/>
                </a:lnTo>
                <a:lnTo>
                  <a:pt x="386" y="501"/>
                </a:lnTo>
                <a:lnTo>
                  <a:pt x="426" y="499"/>
                </a:lnTo>
                <a:lnTo>
                  <a:pt x="411" y="508"/>
                </a:lnTo>
                <a:lnTo>
                  <a:pt x="404" y="479"/>
                </a:lnTo>
                <a:lnTo>
                  <a:pt x="408" y="461"/>
                </a:lnTo>
                <a:lnTo>
                  <a:pt x="424" y="429"/>
                </a:lnTo>
                <a:lnTo>
                  <a:pt x="409" y="439"/>
                </a:lnTo>
                <a:lnTo>
                  <a:pt x="409" y="425"/>
                </a:lnTo>
                <a:lnTo>
                  <a:pt x="404" y="405"/>
                </a:lnTo>
                <a:lnTo>
                  <a:pt x="384" y="398"/>
                </a:lnTo>
                <a:lnTo>
                  <a:pt x="373" y="389"/>
                </a:lnTo>
                <a:lnTo>
                  <a:pt x="359" y="389"/>
                </a:lnTo>
                <a:lnTo>
                  <a:pt x="351" y="366"/>
                </a:lnTo>
                <a:lnTo>
                  <a:pt x="342" y="347"/>
                </a:lnTo>
                <a:lnTo>
                  <a:pt x="342" y="333"/>
                </a:lnTo>
                <a:lnTo>
                  <a:pt x="358" y="307"/>
                </a:lnTo>
                <a:lnTo>
                  <a:pt x="336" y="294"/>
                </a:lnTo>
                <a:lnTo>
                  <a:pt x="309" y="285"/>
                </a:lnTo>
                <a:lnTo>
                  <a:pt x="324" y="269"/>
                </a:lnTo>
                <a:lnTo>
                  <a:pt x="340" y="249"/>
                </a:lnTo>
                <a:lnTo>
                  <a:pt x="330" y="237"/>
                </a:lnTo>
                <a:lnTo>
                  <a:pt x="317" y="216"/>
                </a:lnTo>
                <a:lnTo>
                  <a:pt x="307" y="200"/>
                </a:lnTo>
                <a:lnTo>
                  <a:pt x="282" y="172"/>
                </a:lnTo>
                <a:lnTo>
                  <a:pt x="282" y="154"/>
                </a:lnTo>
                <a:lnTo>
                  <a:pt x="264" y="120"/>
                </a:lnTo>
                <a:lnTo>
                  <a:pt x="245" y="117"/>
                </a:lnTo>
                <a:lnTo>
                  <a:pt x="245" y="101"/>
                </a:lnTo>
                <a:lnTo>
                  <a:pt x="228" y="90"/>
                </a:lnTo>
                <a:lnTo>
                  <a:pt x="222" y="55"/>
                </a:lnTo>
                <a:lnTo>
                  <a:pt x="218" y="39"/>
                </a:lnTo>
                <a:lnTo>
                  <a:pt x="226" y="21"/>
                </a:lnTo>
                <a:lnTo>
                  <a:pt x="228" y="2"/>
                </a:lnTo>
                <a:lnTo>
                  <a:pt x="208" y="0"/>
                </a:lnTo>
                <a:lnTo>
                  <a:pt x="170" y="7"/>
                </a:lnTo>
                <a:lnTo>
                  <a:pt x="181" y="23"/>
                </a:lnTo>
                <a:lnTo>
                  <a:pt x="174" y="39"/>
                </a:lnTo>
                <a:lnTo>
                  <a:pt x="189" y="53"/>
                </a:lnTo>
                <a:lnTo>
                  <a:pt x="170" y="67"/>
                </a:lnTo>
                <a:lnTo>
                  <a:pt x="145" y="78"/>
                </a:lnTo>
                <a:lnTo>
                  <a:pt x="134" y="97"/>
                </a:lnTo>
                <a:lnTo>
                  <a:pt x="146" y="111"/>
                </a:lnTo>
                <a:lnTo>
                  <a:pt x="146" y="121"/>
                </a:lnTo>
                <a:lnTo>
                  <a:pt x="154" y="131"/>
                </a:lnTo>
                <a:lnTo>
                  <a:pt x="168" y="149"/>
                </a:lnTo>
                <a:lnTo>
                  <a:pt x="189" y="170"/>
                </a:lnTo>
                <a:lnTo>
                  <a:pt x="210" y="172"/>
                </a:lnTo>
                <a:lnTo>
                  <a:pt x="216" y="191"/>
                </a:lnTo>
                <a:lnTo>
                  <a:pt x="249" y="218"/>
                </a:lnTo>
                <a:lnTo>
                  <a:pt x="255" y="241"/>
                </a:lnTo>
                <a:lnTo>
                  <a:pt x="251" y="276"/>
                </a:lnTo>
                <a:lnTo>
                  <a:pt x="235" y="281"/>
                </a:lnTo>
                <a:lnTo>
                  <a:pt x="222" y="310"/>
                </a:lnTo>
                <a:lnTo>
                  <a:pt x="210" y="322"/>
                </a:lnTo>
                <a:lnTo>
                  <a:pt x="195" y="329"/>
                </a:lnTo>
                <a:lnTo>
                  <a:pt x="195" y="345"/>
                </a:lnTo>
                <a:lnTo>
                  <a:pt x="185" y="359"/>
                </a:lnTo>
                <a:lnTo>
                  <a:pt x="166" y="359"/>
                </a:lnTo>
                <a:lnTo>
                  <a:pt x="143" y="368"/>
                </a:lnTo>
                <a:lnTo>
                  <a:pt x="123" y="373"/>
                </a:lnTo>
                <a:lnTo>
                  <a:pt x="106" y="395"/>
                </a:lnTo>
                <a:lnTo>
                  <a:pt x="100" y="413"/>
                </a:lnTo>
                <a:lnTo>
                  <a:pt x="121" y="437"/>
                </a:lnTo>
                <a:lnTo>
                  <a:pt x="139" y="446"/>
                </a:lnTo>
                <a:lnTo>
                  <a:pt x="168" y="451"/>
                </a:lnTo>
                <a:lnTo>
                  <a:pt x="208" y="446"/>
                </a:lnTo>
                <a:lnTo>
                  <a:pt x="226" y="448"/>
                </a:lnTo>
                <a:lnTo>
                  <a:pt x="205" y="474"/>
                </a:lnTo>
                <a:lnTo>
                  <a:pt x="187" y="492"/>
                </a:lnTo>
                <a:lnTo>
                  <a:pt x="168" y="483"/>
                </a:lnTo>
                <a:lnTo>
                  <a:pt x="145" y="506"/>
                </a:lnTo>
                <a:lnTo>
                  <a:pt x="129" y="506"/>
                </a:lnTo>
                <a:lnTo>
                  <a:pt x="124" y="525"/>
                </a:lnTo>
                <a:lnTo>
                  <a:pt x="129" y="547"/>
                </a:lnTo>
                <a:lnTo>
                  <a:pt x="100" y="545"/>
                </a:lnTo>
                <a:lnTo>
                  <a:pt x="85" y="554"/>
                </a:lnTo>
                <a:lnTo>
                  <a:pt x="78" y="571"/>
                </a:lnTo>
                <a:lnTo>
                  <a:pt x="60" y="573"/>
                </a:lnTo>
                <a:lnTo>
                  <a:pt x="44" y="573"/>
                </a:lnTo>
                <a:lnTo>
                  <a:pt x="28" y="581"/>
                </a:lnTo>
                <a:lnTo>
                  <a:pt x="28" y="599"/>
                </a:lnTo>
                <a:lnTo>
                  <a:pt x="26" y="619"/>
                </a:lnTo>
                <a:lnTo>
                  <a:pt x="10" y="639"/>
                </a:lnTo>
                <a:lnTo>
                  <a:pt x="16" y="677"/>
                </a:lnTo>
                <a:lnTo>
                  <a:pt x="22" y="693"/>
                </a:lnTo>
                <a:lnTo>
                  <a:pt x="4" y="713"/>
                </a:lnTo>
                <a:lnTo>
                  <a:pt x="10" y="743"/>
                </a:lnTo>
                <a:lnTo>
                  <a:pt x="0" y="757"/>
                </a:lnTo>
                <a:lnTo>
                  <a:pt x="28" y="771"/>
                </a:lnTo>
                <a:lnTo>
                  <a:pt x="58" y="799"/>
                </a:lnTo>
                <a:lnTo>
                  <a:pt x="78" y="819"/>
                </a:lnTo>
                <a:lnTo>
                  <a:pt x="100" y="857"/>
                </a:lnTo>
                <a:lnTo>
                  <a:pt x="130" y="887"/>
                </a:lnTo>
                <a:lnTo>
                  <a:pt x="166" y="908"/>
                </a:lnTo>
                <a:lnTo>
                  <a:pt x="183" y="915"/>
                </a:lnTo>
                <a:lnTo>
                  <a:pt x="197" y="908"/>
                </a:lnTo>
                <a:lnTo>
                  <a:pt x="220" y="906"/>
                </a:lnTo>
                <a:lnTo>
                  <a:pt x="247" y="936"/>
                </a:lnTo>
                <a:lnTo>
                  <a:pt x="245" y="957"/>
                </a:lnTo>
                <a:lnTo>
                  <a:pt x="249" y="980"/>
                </a:lnTo>
                <a:lnTo>
                  <a:pt x="245" y="1005"/>
                </a:lnTo>
                <a:lnTo>
                  <a:pt x="230" y="1021"/>
                </a:lnTo>
                <a:lnTo>
                  <a:pt x="216" y="1023"/>
                </a:lnTo>
                <a:lnTo>
                  <a:pt x="197" y="1081"/>
                </a:lnTo>
                <a:lnTo>
                  <a:pt x="199" y="1111"/>
                </a:lnTo>
                <a:lnTo>
                  <a:pt x="203" y="1132"/>
                </a:lnTo>
                <a:lnTo>
                  <a:pt x="205" y="1148"/>
                </a:lnTo>
                <a:lnTo>
                  <a:pt x="210" y="1171"/>
                </a:lnTo>
                <a:lnTo>
                  <a:pt x="218" y="1189"/>
                </a:lnTo>
                <a:close/>
              </a:path>
            </a:pathLst>
          </a:custGeom>
          <a:solidFill>
            <a:srgbClr val="33CCFF">
              <a:alpha val="0"/>
            </a:srgbClr>
          </a:solidFill>
          <a:ln w="22225" cmpd="sng">
            <a:solidFill>
              <a:srgbClr val="FFFF00"/>
            </a:solidFill>
            <a:round/>
            <a:headEnd/>
            <a:tailEnd/>
          </a:ln>
          <a:effectLst>
            <a:glow rad="63500">
              <a:schemeClr val="accent3">
                <a:satMod val="175000"/>
                <a:alpha val="40000"/>
              </a:schemeClr>
            </a:glow>
          </a:effectLst>
        </p:spPr>
        <p:txBody>
          <a:bodyPr/>
          <a:lstStyle/>
          <a:p>
            <a:endParaRPr lang="en-US" sz="1620">
              <a:solidFill>
                <a:prstClr val="black"/>
              </a:solidFill>
            </a:endParaRPr>
          </a:p>
        </p:txBody>
      </p:sp>
    </p:spTree>
    <p:extLst>
      <p:ext uri="{BB962C8B-B14F-4D97-AF65-F5344CB8AC3E}">
        <p14:creationId xmlns:p14="http://schemas.microsoft.com/office/powerpoint/2010/main" val="27960290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The Nile River</a:t>
            </a:r>
            <a:endParaRPr lang="en-GB" dirty="0"/>
          </a:p>
        </p:txBody>
      </p:sp>
      <p:sp>
        <p:nvSpPr>
          <p:cNvPr id="3" name="Footer Placeholder 2"/>
          <p:cNvSpPr>
            <a:spLocks noGrp="1"/>
          </p:cNvSpPr>
          <p:nvPr>
            <p:ph type="ftr" sz="quarter" idx="11"/>
          </p:nvPr>
        </p:nvSpPr>
        <p:spPr/>
        <p:txBody>
          <a:bodyPr/>
          <a:lstStyle/>
          <a:p>
            <a:r>
              <a:rPr lang="en-GB" smtClean="0">
                <a:solidFill>
                  <a:srgbClr val="51626F"/>
                </a:solidFill>
              </a:rPr>
              <a:t>© DHI</a:t>
            </a:r>
            <a:endParaRPr lang="en-GB" dirty="0">
              <a:solidFill>
                <a:srgbClr val="51626F"/>
              </a:solidFill>
            </a:endParaRPr>
          </a:p>
        </p:txBody>
      </p:sp>
      <p:sp>
        <p:nvSpPr>
          <p:cNvPr id="4" name="Content Placeholder 3"/>
          <p:cNvSpPr>
            <a:spLocks noGrp="1"/>
          </p:cNvSpPr>
          <p:nvPr>
            <p:ph sz="quarter" idx="13"/>
          </p:nvPr>
        </p:nvSpPr>
        <p:spPr>
          <a:xfrm>
            <a:off x="554047" y="1192307"/>
            <a:ext cx="5773836" cy="3092823"/>
          </a:xfrm>
        </p:spPr>
        <p:txBody>
          <a:bodyPr/>
          <a:lstStyle/>
          <a:p>
            <a:r>
              <a:rPr lang="da-DK" dirty="0" smtClean="0"/>
              <a:t>Project </a:t>
            </a:r>
            <a:r>
              <a:rPr lang="da-DK" dirty="0" err="1" smtClean="0"/>
              <a:t>background</a:t>
            </a:r>
            <a:r>
              <a:rPr lang="da-DK" dirty="0" smtClean="0"/>
              <a:t>: </a:t>
            </a:r>
          </a:p>
          <a:p>
            <a:pPr marL="527175" lvl="1" indent="-257175"/>
            <a:r>
              <a:rPr lang="en-GB" dirty="0" smtClean="0"/>
              <a:t>Downstream </a:t>
            </a:r>
            <a:r>
              <a:rPr lang="en-GB" dirty="0"/>
              <a:t>countries that rely almost completely on the Nile water</a:t>
            </a:r>
          </a:p>
          <a:p>
            <a:pPr marL="527175" lvl="1" indent="-257175"/>
            <a:r>
              <a:rPr lang="en-GB" dirty="0" smtClean="0"/>
              <a:t>Upstream </a:t>
            </a:r>
            <a:r>
              <a:rPr lang="en-GB" dirty="0"/>
              <a:t>countries with a desire and potential to develop water infrastructure</a:t>
            </a:r>
          </a:p>
          <a:p>
            <a:pPr marL="527175" lvl="1" indent="-257175"/>
            <a:r>
              <a:rPr lang="en-GB" dirty="0" smtClean="0"/>
              <a:t>Water </a:t>
            </a:r>
            <a:r>
              <a:rPr lang="en-GB" dirty="0"/>
              <a:t>allocation agreements that inhibits upstream development projects</a:t>
            </a:r>
          </a:p>
          <a:p>
            <a:pPr lvl="1"/>
            <a:r>
              <a:rPr lang="en-GB" dirty="0"/>
              <a:t>Environmental issues and important ecosystems (e.g. the </a:t>
            </a:r>
            <a:r>
              <a:rPr lang="en-GB" dirty="0" err="1"/>
              <a:t>Sudd</a:t>
            </a:r>
            <a:r>
              <a:rPr lang="en-GB" dirty="0"/>
              <a:t>, Lk. Vic</a:t>
            </a:r>
            <a:r>
              <a:rPr lang="en-GB" dirty="0" smtClean="0"/>
              <a:t>)</a:t>
            </a:r>
            <a:endParaRPr lang="da-DK" dirty="0" smtClean="0"/>
          </a:p>
          <a:p>
            <a:endParaRPr lang="en-GB" dirty="0"/>
          </a:p>
        </p:txBody>
      </p:sp>
      <p:pic>
        <p:nvPicPr>
          <p:cNvPr id="5" name="Picture 2"/>
          <p:cNvPicPr>
            <a:picLocks noChangeAspect="1" noChangeArrowheads="1"/>
          </p:cNvPicPr>
          <p:nvPr/>
        </p:nvPicPr>
        <p:blipFill>
          <a:blip r:embed="rId2" cstate="print"/>
          <a:srcRect/>
          <a:stretch>
            <a:fillRect/>
          </a:stretch>
        </p:blipFill>
        <p:spPr bwMode="auto">
          <a:xfrm>
            <a:off x="6351531" y="664569"/>
            <a:ext cx="2738443" cy="4354830"/>
          </a:xfrm>
          <a:prstGeom prst="rect">
            <a:avLst/>
          </a:prstGeom>
          <a:noFill/>
          <a:ln w="9525">
            <a:noFill/>
            <a:miter lim="800000"/>
            <a:headEnd/>
            <a:tailEnd/>
          </a:ln>
        </p:spPr>
      </p:pic>
    </p:spTree>
    <p:extLst>
      <p:ext uri="{BB962C8B-B14F-4D97-AF65-F5344CB8AC3E}">
        <p14:creationId xmlns:p14="http://schemas.microsoft.com/office/powerpoint/2010/main" val="40877365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Project data </a:t>
            </a:r>
            <a:r>
              <a:rPr lang="da-DK" dirty="0" err="1" smtClean="0"/>
              <a:t>sheet</a:t>
            </a:r>
            <a:endParaRPr lang="en-GB" dirty="0"/>
          </a:p>
        </p:txBody>
      </p:sp>
      <p:sp>
        <p:nvSpPr>
          <p:cNvPr id="3" name="Footer Placeholder 2"/>
          <p:cNvSpPr>
            <a:spLocks noGrp="1"/>
          </p:cNvSpPr>
          <p:nvPr>
            <p:ph type="ftr" sz="quarter" idx="11"/>
          </p:nvPr>
        </p:nvSpPr>
        <p:spPr/>
        <p:txBody>
          <a:bodyPr/>
          <a:lstStyle/>
          <a:p>
            <a:r>
              <a:rPr lang="en-GB" smtClean="0">
                <a:solidFill>
                  <a:srgbClr val="51626F"/>
                </a:solidFill>
              </a:rPr>
              <a:t>© DHI</a:t>
            </a:r>
            <a:endParaRPr lang="en-GB" dirty="0">
              <a:solidFill>
                <a:srgbClr val="51626F"/>
              </a:solidFill>
            </a:endParaRPr>
          </a:p>
        </p:txBody>
      </p:sp>
      <p:sp>
        <p:nvSpPr>
          <p:cNvPr id="4" name="Content Placeholder 3"/>
          <p:cNvSpPr>
            <a:spLocks noGrp="1"/>
          </p:cNvSpPr>
          <p:nvPr>
            <p:ph sz="quarter" idx="13"/>
          </p:nvPr>
        </p:nvSpPr>
        <p:spPr/>
        <p:txBody>
          <a:bodyPr/>
          <a:lstStyle/>
          <a:p>
            <a:endParaRPr lang="en-GB" dirty="0"/>
          </a:p>
        </p:txBody>
      </p:sp>
      <p:pic>
        <p:nvPicPr>
          <p:cNvPr id="5" name="Picture 2"/>
          <p:cNvPicPr>
            <a:picLocks noChangeAspect="1" noChangeArrowheads="1"/>
          </p:cNvPicPr>
          <p:nvPr/>
        </p:nvPicPr>
        <p:blipFill>
          <a:blip r:embed="rId2" cstate="print"/>
          <a:srcRect/>
          <a:stretch>
            <a:fillRect/>
          </a:stretch>
        </p:blipFill>
        <p:spPr bwMode="auto">
          <a:xfrm>
            <a:off x="554046" y="1192307"/>
            <a:ext cx="6480992" cy="3672717"/>
          </a:xfrm>
          <a:prstGeom prst="rect">
            <a:avLst/>
          </a:prstGeom>
          <a:noFill/>
          <a:ln w="9525">
            <a:noFill/>
            <a:miter lim="800000"/>
            <a:headEnd/>
            <a:tailEnd/>
          </a:ln>
        </p:spPr>
      </p:pic>
    </p:spTree>
    <p:extLst>
      <p:ext uri="{BB962C8B-B14F-4D97-AF65-F5344CB8AC3E}">
        <p14:creationId xmlns:p14="http://schemas.microsoft.com/office/powerpoint/2010/main" val="32643301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6226"/>
            <a:ext cx="9144000" cy="1777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SG" dirty="0" smtClean="0"/>
              <a:t>Early warning and forecast systems</a:t>
            </a:r>
            <a:endParaRPr lang="en-GB" dirty="0"/>
          </a:p>
        </p:txBody>
      </p:sp>
      <p:sp>
        <p:nvSpPr>
          <p:cNvPr id="3" name="Footer Placeholder 2"/>
          <p:cNvSpPr>
            <a:spLocks noGrp="1"/>
          </p:cNvSpPr>
          <p:nvPr>
            <p:ph type="ftr" sz="quarter" idx="11"/>
          </p:nvPr>
        </p:nvSpPr>
        <p:spPr/>
        <p:txBody>
          <a:bodyPr/>
          <a:lstStyle/>
          <a:p>
            <a:r>
              <a:rPr lang="en-GB" smtClean="0">
                <a:solidFill>
                  <a:prstClr val="white"/>
                </a:solidFill>
              </a:rPr>
              <a:t>© DHI</a:t>
            </a:r>
            <a:endParaRPr lang="en-GB" dirty="0">
              <a:solidFill>
                <a:prstClr val="white"/>
              </a:solidFill>
            </a:endParaRPr>
          </a:p>
        </p:txBody>
      </p:sp>
      <p:sp>
        <p:nvSpPr>
          <p:cNvPr id="15" name="Content Placeholder 3"/>
          <p:cNvSpPr txBox="1">
            <a:spLocks/>
          </p:cNvSpPr>
          <p:nvPr/>
        </p:nvSpPr>
        <p:spPr>
          <a:xfrm>
            <a:off x="554039" y="1192308"/>
            <a:ext cx="3740944" cy="1808068"/>
          </a:xfrm>
          <a:prstGeom prst="rect">
            <a:avLst/>
          </a:prstGeom>
        </p:spPr>
        <p:txBody>
          <a:bodyPr vert="horz" lIns="0" tIns="0" rIns="0" bIns="0" rtlCol="0" anchor="b">
            <a:noAutofit/>
          </a:bodyPr>
          <a:lstStyle>
            <a:lvl1pPr marL="270000" indent="-270000" algn="l" defTabSz="914400" rtl="0" eaLnBrk="1" latinLnBrk="0" hangingPunct="1">
              <a:spcBef>
                <a:spcPct val="20000"/>
              </a:spcBef>
              <a:buFont typeface="Arial" pitchFamily="34" charset="0"/>
              <a:buChar char="•"/>
              <a:defRPr sz="2000" kern="1200">
                <a:solidFill>
                  <a:schemeClr val="accent3"/>
                </a:solidFill>
                <a:latin typeface="+mn-lt"/>
                <a:ea typeface="+mn-ea"/>
                <a:cs typeface="+mn-cs"/>
              </a:defRPr>
            </a:lvl1pPr>
            <a:lvl2pPr marL="540000" indent="-270000" algn="l" defTabSz="914400" rtl="0" eaLnBrk="1" latinLnBrk="0" hangingPunct="1">
              <a:spcBef>
                <a:spcPct val="20000"/>
              </a:spcBef>
              <a:buFont typeface="Arial" pitchFamily="34" charset="0"/>
              <a:buChar char="−"/>
              <a:defRPr sz="2000" kern="1200">
                <a:solidFill>
                  <a:schemeClr val="accent3"/>
                </a:solidFill>
                <a:latin typeface="+mn-lt"/>
                <a:ea typeface="+mn-ea"/>
                <a:cs typeface="+mn-cs"/>
              </a:defRPr>
            </a:lvl2pPr>
            <a:lvl3pPr marL="810000" indent="-270000" algn="l" defTabSz="914400" rtl="0" eaLnBrk="1" latinLnBrk="0" hangingPunct="1">
              <a:spcBef>
                <a:spcPct val="20000"/>
              </a:spcBef>
              <a:buFont typeface="Arial" pitchFamily="34" charset="0"/>
              <a:buChar char="•"/>
              <a:defRPr sz="2000" kern="1200">
                <a:solidFill>
                  <a:schemeClr val="accent3"/>
                </a:solidFill>
                <a:latin typeface="+mn-lt"/>
                <a:ea typeface="+mn-ea"/>
                <a:cs typeface="+mn-cs"/>
              </a:defRPr>
            </a:lvl3pPr>
            <a:lvl4pPr marL="1080000" indent="-270000" algn="l" defTabSz="914400" rtl="0" eaLnBrk="1" latinLnBrk="0" hangingPunct="1">
              <a:spcBef>
                <a:spcPct val="20000"/>
              </a:spcBef>
              <a:buFont typeface="Arial" pitchFamily="34" charset="0"/>
              <a:buChar char="−"/>
              <a:defRPr sz="2000" kern="1200">
                <a:solidFill>
                  <a:schemeClr val="accent3"/>
                </a:solidFill>
                <a:latin typeface="+mn-lt"/>
                <a:ea typeface="+mn-ea"/>
                <a:cs typeface="+mn-cs"/>
              </a:defRPr>
            </a:lvl4pPr>
            <a:lvl5pPr marL="1350000" indent="-270000" algn="l" defTabSz="914400" rtl="0" eaLnBrk="1" latinLnBrk="0" hangingPunct="1">
              <a:spcBef>
                <a:spcPct val="20000"/>
              </a:spcBef>
              <a:buFont typeface="Arial" pitchFamily="34" charset="0"/>
              <a:buChar char="•"/>
              <a:defRPr sz="1800" kern="1200">
                <a:solidFill>
                  <a:schemeClr val="accent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SG" sz="1800" dirty="0" smtClean="0">
                <a:solidFill>
                  <a:srgbClr val="51626F"/>
                </a:solidFill>
              </a:rPr>
              <a:t>An </a:t>
            </a:r>
            <a:r>
              <a:rPr lang="en-SG" sz="1800" dirty="0">
                <a:solidFill>
                  <a:srgbClr val="51626F"/>
                </a:solidFill>
              </a:rPr>
              <a:t>user-friendly </a:t>
            </a:r>
            <a:r>
              <a:rPr lang="en-SG" sz="1800" dirty="0" smtClean="0">
                <a:solidFill>
                  <a:srgbClr val="51626F"/>
                </a:solidFill>
              </a:rPr>
              <a:t>online forecasting </a:t>
            </a:r>
            <a:r>
              <a:rPr lang="en-SG" sz="1800" dirty="0">
                <a:solidFill>
                  <a:srgbClr val="51626F"/>
                </a:solidFill>
              </a:rPr>
              <a:t>system </a:t>
            </a:r>
            <a:r>
              <a:rPr lang="en-SG" sz="1800" dirty="0" smtClean="0">
                <a:solidFill>
                  <a:srgbClr val="51626F"/>
                </a:solidFill>
              </a:rPr>
              <a:t>providing decision makers with an overview </a:t>
            </a:r>
            <a:r>
              <a:rPr lang="en-SG" sz="1800" dirty="0">
                <a:solidFill>
                  <a:srgbClr val="51626F"/>
                </a:solidFill>
              </a:rPr>
              <a:t>of the entire </a:t>
            </a:r>
            <a:r>
              <a:rPr lang="en-SG" sz="1800" dirty="0" smtClean="0">
                <a:solidFill>
                  <a:srgbClr val="51626F"/>
                </a:solidFill>
              </a:rPr>
              <a:t>river network, </a:t>
            </a:r>
            <a:r>
              <a:rPr lang="en-SG" sz="1800" b="1" dirty="0" smtClean="0">
                <a:solidFill>
                  <a:srgbClr val="0098DB"/>
                </a:solidFill>
              </a:rPr>
              <a:t>every </a:t>
            </a:r>
            <a:r>
              <a:rPr lang="en-SG" sz="1800" b="1" dirty="0">
                <a:solidFill>
                  <a:srgbClr val="0098DB"/>
                </a:solidFill>
              </a:rPr>
              <a:t>hour 365 days/year</a:t>
            </a:r>
            <a:r>
              <a:rPr lang="en-SG" sz="1800" dirty="0" smtClean="0">
                <a:solidFill>
                  <a:srgbClr val="51626F"/>
                </a:solidFill>
              </a:rPr>
              <a:t>.</a:t>
            </a:r>
          </a:p>
          <a:p>
            <a:pPr marL="0" indent="0">
              <a:buFont typeface="Arial" pitchFamily="34" charset="0"/>
              <a:buNone/>
            </a:pPr>
            <a:endParaRPr lang="en-SG" sz="1600" dirty="0">
              <a:solidFill>
                <a:srgbClr val="51626F"/>
              </a:solidFill>
            </a:endParaRPr>
          </a:p>
          <a:p>
            <a:pPr marL="0" indent="0">
              <a:buFont typeface="Arial" pitchFamily="34" charset="0"/>
              <a:buNone/>
            </a:pPr>
            <a:r>
              <a:rPr lang="en-SG" sz="1200" dirty="0" smtClean="0">
                <a:solidFill>
                  <a:srgbClr val="51626F"/>
                </a:solidFill>
              </a:rPr>
              <a:t>You </a:t>
            </a:r>
            <a:r>
              <a:rPr lang="en-SG" sz="1200" dirty="0">
                <a:solidFill>
                  <a:srgbClr val="51626F"/>
                </a:solidFill>
              </a:rPr>
              <a:t>can too – with our software </a:t>
            </a:r>
            <a:r>
              <a:rPr lang="en-SG" sz="1200" dirty="0" smtClean="0">
                <a:solidFill>
                  <a:srgbClr val="51626F"/>
                </a:solidFill>
              </a:rPr>
              <a:t>platform</a:t>
            </a:r>
            <a:endParaRPr lang="en-SG" sz="1200" dirty="0">
              <a:solidFill>
                <a:srgbClr val="51626F"/>
              </a:solidFill>
            </a:endParaRPr>
          </a:p>
        </p:txBody>
      </p:sp>
      <p:pic>
        <p:nvPicPr>
          <p:cNvPr id="16" name="Picture 15" descr="X:\Projects\2012-10-25 DHI General Presentation\Resources\quotation.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92904" y="1773027"/>
            <a:ext cx="627606" cy="589480"/>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6"/>
          <p:cNvSpPr txBox="1">
            <a:spLocks/>
          </p:cNvSpPr>
          <p:nvPr/>
        </p:nvSpPr>
        <p:spPr>
          <a:xfrm>
            <a:off x="5241437" y="1953534"/>
            <a:ext cx="3348391" cy="1046842"/>
          </a:xfrm>
          <a:prstGeom prst="rect">
            <a:avLst/>
          </a:prstGeom>
        </p:spPr>
        <p:txBody>
          <a:bodyPr vert="horz" lIns="0" tIns="0" rIns="0" bIns="0"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SG" sz="1400" dirty="0">
                <a:solidFill>
                  <a:srgbClr val="51626F"/>
                </a:solidFill>
              </a:rPr>
              <a:t>With the new system we expect to reduce costs caused by flooding by 20-30%.”</a:t>
            </a:r>
          </a:p>
          <a:p>
            <a:endParaRPr lang="en-SG" sz="1000" i="1" dirty="0" smtClean="0">
              <a:solidFill>
                <a:srgbClr val="51626F"/>
              </a:solidFill>
            </a:endParaRPr>
          </a:p>
          <a:p>
            <a:r>
              <a:rPr lang="en-SG" sz="1000" i="1" dirty="0" err="1">
                <a:solidFill>
                  <a:srgbClr val="51626F"/>
                </a:solidFill>
              </a:rPr>
              <a:t>Janez</a:t>
            </a:r>
            <a:r>
              <a:rPr lang="en-SG" sz="1000" i="1" dirty="0">
                <a:solidFill>
                  <a:srgbClr val="51626F"/>
                </a:solidFill>
              </a:rPr>
              <a:t> </a:t>
            </a:r>
            <a:r>
              <a:rPr lang="en-SG" sz="1000" i="1" dirty="0" err="1">
                <a:solidFill>
                  <a:srgbClr val="51626F"/>
                </a:solidFill>
              </a:rPr>
              <a:t>Polajnar</a:t>
            </a:r>
            <a:r>
              <a:rPr lang="en-SG" sz="1000" i="1" dirty="0">
                <a:solidFill>
                  <a:srgbClr val="51626F"/>
                </a:solidFill>
              </a:rPr>
              <a:t>, Head, Flood Forecasting Department, </a:t>
            </a:r>
          </a:p>
          <a:p>
            <a:r>
              <a:rPr lang="en-SG" sz="1000" i="1" dirty="0">
                <a:solidFill>
                  <a:srgbClr val="51626F"/>
                </a:solidFill>
              </a:rPr>
              <a:t>ARSO</a:t>
            </a:r>
          </a:p>
        </p:txBody>
      </p:sp>
      <p:pic>
        <p:nvPicPr>
          <p:cNvPr id="18"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024495" y="4646086"/>
            <a:ext cx="560309" cy="328061"/>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6"/>
          <p:cNvSpPr txBox="1">
            <a:spLocks/>
          </p:cNvSpPr>
          <p:nvPr/>
        </p:nvSpPr>
        <p:spPr>
          <a:xfrm>
            <a:off x="5291556" y="1420815"/>
            <a:ext cx="3740944" cy="434102"/>
          </a:xfrm>
          <a:prstGeom prst="rect">
            <a:avLst/>
          </a:prstGeom>
        </p:spPr>
        <p:txBody>
          <a:bodyPr vert="horz" lIns="0" tIns="0" rIns="0" bIns="0" rtlCol="0">
            <a:noAutofit/>
          </a:bodyPr>
          <a:lstStyle>
            <a:lvl1pPr marL="270000" indent="-270000" algn="l" defTabSz="914400" rtl="0" eaLnBrk="1" latinLnBrk="0" hangingPunct="1">
              <a:spcBef>
                <a:spcPct val="20000"/>
              </a:spcBef>
              <a:buFont typeface="Arial" pitchFamily="34" charset="0"/>
              <a:buChar char="•"/>
              <a:defRPr sz="2000" kern="1200">
                <a:solidFill>
                  <a:schemeClr val="accent3"/>
                </a:solidFill>
                <a:latin typeface="+mn-lt"/>
                <a:ea typeface="+mn-ea"/>
                <a:cs typeface="+mn-cs"/>
              </a:defRPr>
            </a:lvl1pPr>
            <a:lvl2pPr marL="540000" indent="-270000" algn="l" defTabSz="914400" rtl="0" eaLnBrk="1" latinLnBrk="0" hangingPunct="1">
              <a:spcBef>
                <a:spcPct val="20000"/>
              </a:spcBef>
              <a:buFont typeface="Arial" pitchFamily="34" charset="0"/>
              <a:buChar char="−"/>
              <a:defRPr sz="2000" kern="1200">
                <a:solidFill>
                  <a:schemeClr val="accent3"/>
                </a:solidFill>
                <a:latin typeface="+mn-lt"/>
                <a:ea typeface="+mn-ea"/>
                <a:cs typeface="+mn-cs"/>
              </a:defRPr>
            </a:lvl2pPr>
            <a:lvl3pPr marL="810000" indent="-270000" algn="l" defTabSz="914400" rtl="0" eaLnBrk="1" latinLnBrk="0" hangingPunct="1">
              <a:spcBef>
                <a:spcPct val="20000"/>
              </a:spcBef>
              <a:buFont typeface="Arial" pitchFamily="34" charset="0"/>
              <a:buChar char="•"/>
              <a:defRPr sz="2000" kern="1200">
                <a:solidFill>
                  <a:schemeClr val="accent3"/>
                </a:solidFill>
                <a:latin typeface="+mn-lt"/>
                <a:ea typeface="+mn-ea"/>
                <a:cs typeface="+mn-cs"/>
              </a:defRPr>
            </a:lvl3pPr>
            <a:lvl4pPr marL="1080000" indent="-270000" algn="l" defTabSz="914400" rtl="0" eaLnBrk="1" latinLnBrk="0" hangingPunct="1">
              <a:spcBef>
                <a:spcPct val="20000"/>
              </a:spcBef>
              <a:buFont typeface="Arial" pitchFamily="34" charset="0"/>
              <a:buChar char="−"/>
              <a:defRPr sz="2000" kern="1200">
                <a:solidFill>
                  <a:schemeClr val="accent3"/>
                </a:solidFill>
                <a:latin typeface="+mn-lt"/>
                <a:ea typeface="+mn-ea"/>
                <a:cs typeface="+mn-cs"/>
              </a:defRPr>
            </a:lvl4pPr>
            <a:lvl5pPr marL="1350000" indent="-270000" algn="l" defTabSz="914400" rtl="0" eaLnBrk="1" latinLnBrk="0" hangingPunct="1">
              <a:spcBef>
                <a:spcPct val="20000"/>
              </a:spcBef>
              <a:buFont typeface="Arial" pitchFamily="34" charset="0"/>
              <a:buChar char="•"/>
              <a:defRPr sz="1800" kern="1200">
                <a:solidFill>
                  <a:schemeClr val="accent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SG" sz="1400" b="1" dirty="0" smtClean="0">
                <a:solidFill>
                  <a:srgbClr val="0098DB"/>
                </a:solidFill>
              </a:rPr>
              <a:t>Slovenia</a:t>
            </a:r>
            <a:endParaRPr lang="en-SG" sz="1400" b="1" dirty="0">
              <a:solidFill>
                <a:srgbClr val="0098DB"/>
              </a:solidFill>
            </a:endParaRPr>
          </a:p>
        </p:txBody>
      </p:sp>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650154" y="35625"/>
            <a:ext cx="2375093" cy="1385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35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500"/>
                                        <p:tgtEl>
                                          <p:spTgt spid="15">
                                            <p:txEl>
                                              <p:pRg st="0" end="0"/>
                                            </p:txEl>
                                          </p:spTgt>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5">
                                            <p:txEl>
                                              <p:pRg st="2" end="2"/>
                                            </p:txEl>
                                          </p:spTgt>
                                        </p:tgtEl>
                                        <p:attrNameLst>
                                          <p:attrName>style.visibility</p:attrName>
                                        </p:attrNameLst>
                                      </p:cBhvr>
                                      <p:to>
                                        <p:strVal val="visible"/>
                                      </p:to>
                                    </p:set>
                                    <p:animEffect transition="in" filter="fade">
                                      <p:cBhvr>
                                        <p:cTn id="16"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7" grpId="0"/>
    </p:bldLst>
  </p:timing>
</p:sld>
</file>

<file path=ppt/theme/theme1.xml><?xml version="1.0" encoding="utf-8"?>
<a:theme xmlns:a="http://schemas.openxmlformats.org/drawingml/2006/main" name="DHI_Master_Template V2.08">
  <a:themeElements>
    <a:clrScheme name="DHI Theme Colours">
      <a:dk1>
        <a:srgbClr val="004165"/>
      </a:dk1>
      <a:lt1>
        <a:sysClr val="window" lastClr="FFFFFF"/>
      </a:lt1>
      <a:dk2>
        <a:srgbClr val="0098DB"/>
      </a:dk2>
      <a:lt2>
        <a:srgbClr val="63CECA"/>
      </a:lt2>
      <a:accent1>
        <a:srgbClr val="FADC41"/>
      </a:accent1>
      <a:accent2>
        <a:srgbClr val="FF8849"/>
      </a:accent2>
      <a:accent3>
        <a:srgbClr val="51626F"/>
      </a:accent3>
      <a:accent4>
        <a:srgbClr val="61C250"/>
      </a:accent4>
      <a:accent5>
        <a:srgbClr val="93509E"/>
      </a:accent5>
      <a:accent6>
        <a:srgbClr val="005A8C"/>
      </a:accent6>
      <a:hlink>
        <a:srgbClr val="61C250"/>
      </a:hlink>
      <a:folHlink>
        <a:srgbClr val="93509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1"/>
          </a:solid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DHI_UK_Software">
  <a:themeElements>
    <a:clrScheme name="DHI_UK_Softwa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HI_UK_Softwar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000" b="0" i="0" u="none" strike="noStrike" cap="none" normalizeH="0" baseline="0" smtClean="0">
            <a:ln>
              <a:noFill/>
            </a:ln>
            <a:solidFill>
              <a:schemeClr val="bg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000" b="0" i="0" u="none" strike="noStrike" cap="none" normalizeH="0" baseline="0" smtClean="0">
            <a:ln>
              <a:noFill/>
            </a:ln>
            <a:solidFill>
              <a:schemeClr val="bg1"/>
            </a:solidFill>
            <a:effectLst/>
            <a:latin typeface="Verdana" pitchFamily="34" charset="0"/>
          </a:defRPr>
        </a:defPPr>
      </a:lstStyle>
    </a:lnDef>
  </a:objectDefaults>
  <a:extraClrSchemeLst>
    <a:extraClrScheme>
      <a:clrScheme name="DHI_UK_Softwa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HI_UK_Softwar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HI_UK_Softwar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HI_UK_Softwar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HI_UK_Softwar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HI_UK_Softwar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HI_UK_Softwar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HI_UK_Softwar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HI_UK_Softwar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HI_UK_Softwar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HI_UK_Softwar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HI_UK_Softwar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HI_Master_Template V2.08">
  <a:themeElements>
    <a:clrScheme name="DHI Theme Colours">
      <a:dk1>
        <a:srgbClr val="004165"/>
      </a:dk1>
      <a:lt1>
        <a:sysClr val="window" lastClr="FFFFFF"/>
      </a:lt1>
      <a:dk2>
        <a:srgbClr val="0098DB"/>
      </a:dk2>
      <a:lt2>
        <a:srgbClr val="63CECA"/>
      </a:lt2>
      <a:accent1>
        <a:srgbClr val="FADC41"/>
      </a:accent1>
      <a:accent2>
        <a:srgbClr val="FF8849"/>
      </a:accent2>
      <a:accent3>
        <a:srgbClr val="51626F"/>
      </a:accent3>
      <a:accent4>
        <a:srgbClr val="61C250"/>
      </a:accent4>
      <a:accent5>
        <a:srgbClr val="93509E"/>
      </a:accent5>
      <a:accent6>
        <a:srgbClr val="005A8C"/>
      </a:accent6>
      <a:hlink>
        <a:srgbClr val="61C250"/>
      </a:hlink>
      <a:folHlink>
        <a:srgbClr val="93509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1"/>
          </a:solid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Office Theme">
  <a:themeElements>
    <a:clrScheme name="DHI">
      <a:dk1>
        <a:srgbClr val="004165"/>
      </a:dk1>
      <a:lt1>
        <a:sysClr val="window" lastClr="FFFFFF"/>
      </a:lt1>
      <a:dk2>
        <a:srgbClr val="8B8D8E"/>
      </a:dk2>
      <a:lt2>
        <a:srgbClr val="000000"/>
      </a:lt2>
      <a:accent1>
        <a:srgbClr val="0098DB"/>
      </a:accent1>
      <a:accent2>
        <a:srgbClr val="63CECA"/>
      </a:accent2>
      <a:accent3>
        <a:srgbClr val="61C250"/>
      </a:accent3>
      <a:accent4>
        <a:srgbClr val="FADC41"/>
      </a:accent4>
      <a:accent5>
        <a:srgbClr val="FF8849"/>
      </a:accent5>
      <a:accent6>
        <a:srgbClr val="C1E2E5"/>
      </a:accent6>
      <a:hlink>
        <a:srgbClr val="0098DB"/>
      </a:hlink>
      <a:folHlink>
        <a:srgbClr val="8B8D8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DHI">
      <a:dk1>
        <a:srgbClr val="004165"/>
      </a:dk1>
      <a:lt1>
        <a:sysClr val="window" lastClr="FFFFFF"/>
      </a:lt1>
      <a:dk2>
        <a:srgbClr val="8B8D8E"/>
      </a:dk2>
      <a:lt2>
        <a:srgbClr val="000000"/>
      </a:lt2>
      <a:accent1>
        <a:srgbClr val="0098DB"/>
      </a:accent1>
      <a:accent2>
        <a:srgbClr val="63CECA"/>
      </a:accent2>
      <a:accent3>
        <a:srgbClr val="61C250"/>
      </a:accent3>
      <a:accent4>
        <a:srgbClr val="FADC41"/>
      </a:accent4>
      <a:accent5>
        <a:srgbClr val="FF8849"/>
      </a:accent5>
      <a:accent6>
        <a:srgbClr val="C1E2E5"/>
      </a:accent6>
      <a:hlink>
        <a:srgbClr val="0098DB"/>
      </a:hlink>
      <a:folHlink>
        <a:srgbClr val="8B8D8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DE4ECE1A337D14090AC7753E4B19E42" ma:contentTypeVersion="8" ma:contentTypeDescription="Create a new document." ma:contentTypeScope="" ma:versionID="41825e9e3ae39e2d378204be9cf3d5d3">
  <xsd:schema xmlns:xsd="http://www.w3.org/2001/XMLSchema" xmlns:xs="http://www.w3.org/2001/XMLSchema" xmlns:p="http://schemas.microsoft.com/office/2006/metadata/properties" xmlns:ns2="f5fe4714-359d-4c60-935f-3b09e6c03382" targetNamespace="http://schemas.microsoft.com/office/2006/metadata/properties" ma:root="true" ma:fieldsID="14ff137db5a170732cd456e34d8433fe" ns2:_="">
    <xsd:import namespace="f5fe4714-359d-4c60-935f-3b09e6c03382"/>
    <xsd:element name="properties">
      <xsd:complexType>
        <xsd:sequence>
          <xsd:element name="documentManagement">
            <xsd:complexType>
              <xsd:all>
                <xsd:element ref="ns2:DHIArea" minOccurs="0"/>
                <xsd:element ref="ns2:DHICategory" minOccurs="0"/>
                <xsd:element ref="ns2:Publication" minOccurs="0"/>
                <xsd:element ref="ns2:_DCDateCreat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fe4714-359d-4c60-935f-3b09e6c03382" elementFormDefault="qualified">
    <xsd:import namespace="http://schemas.microsoft.com/office/2006/documentManagement/types"/>
    <xsd:import namespace="http://schemas.microsoft.com/office/infopath/2007/PartnerControls"/>
    <xsd:element name="DHIArea" ma:index="8" nillable="true" ma:displayName="DHIArea" ma:description="Select the DHI business area for the item." ma:format="Dropdown" ma:internalName="DHIArea">
      <xsd:simpleType>
        <xsd:restriction base="dms:Choice">
          <xsd:enumeration value="MIKE by DHI"/>
          <xsd:enumeration value="MIKE CUSTOMISED"/>
          <xsd:enumeration value="THE ACADEMY"/>
          <xsd:enumeration value="Other software"/>
          <xsd:enumeration value="Water utilities"/>
          <xsd:enumeration value="Industrial production and technologies"/>
          <xsd:enumeration value="Marine infrastructure and energy"/>
          <xsd:enumeration value="Ecology and aquaculture"/>
          <xsd:enumeration value="Coastal and estuarine engineering"/>
          <xsd:enumeration value="Rivers and reservoirs"/>
          <xsd:enumeration value="Water resources and land use management"/>
          <xsd:enumeration value="Product safety and environment"/>
          <xsd:enumeration value="Management, finance and administration"/>
        </xsd:restriction>
      </xsd:simpleType>
    </xsd:element>
    <xsd:element name="DHICategory" ma:index="9" nillable="true" ma:displayName="DHICategory" ma:description="Select the DHI category for the item." ma:format="Dropdown" ma:internalName="DHICategory">
      <xsd:simpleType>
        <xsd:restriction base="dms:Choice">
          <xsd:enumeration value="Other"/>
          <xsd:enumeration value="Proposal"/>
          <xsd:enumeration value="Contract"/>
          <xsd:enumeration value="Presentation"/>
          <xsd:enumeration value="Report"/>
          <xsd:enumeration value="Other paper"/>
          <xsd:enumeration value="Peer reviewed paper"/>
          <xsd:enumeration value="Publicity material"/>
          <xsd:enumeration value="Safety datasheet"/>
          <xsd:enumeration value="Conference paper"/>
          <xsd:enumeration value="DHIbus Microsoft Office Document"/>
        </xsd:restriction>
      </xsd:simpleType>
    </xsd:element>
    <xsd:element name="Publication" ma:index="11" nillable="true" ma:displayName="Publication" ma:description="If the item is not a DHI publication, type the full name of the publication, e.g. journal name or book title and publisher." ma:internalName="Publication">
      <xsd:simpleType>
        <xsd:restriction base="dms:Text"/>
      </xsd:simpleType>
    </xsd:element>
    <xsd:element name="_DCDateCreated" ma:index="13" nillable="true" ma:displayName="Date Created" ma:description="Accept the default creation date or add the date and year of publication." ma:format="DateOnly" ma:internalName="_DCDateCreated">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2"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10"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HICategory xmlns="f5fe4714-359d-4c60-935f-3b09e6c03382">Presentation</DHICategory>
    <DHIArea xmlns="f5fe4714-359d-4c60-935f-3b09e6c03382">MIKE CUSTOMISED</DHIArea>
    <Publication xmlns="f5fe4714-359d-4c60-935f-3b09e6c03382" xsi:nil="true"/>
    <_DCDateCreated xmlns="f5fe4714-359d-4c60-935f-3b09e6c03382">2014-04-09T22:00:00+00:00</_DCDateCreated>
  </documentManagement>
</p:properties>
</file>

<file path=customXml/itemProps1.xml><?xml version="1.0" encoding="utf-8"?>
<ds:datastoreItem xmlns:ds="http://schemas.openxmlformats.org/officeDocument/2006/customXml" ds:itemID="{8118B2C6-9D4C-4B28-9388-68799B2C0A97}">
  <ds:schemaRefs>
    <ds:schemaRef ds:uri="http://schemas.microsoft.com/sharepoint/v3/contenttype/forms"/>
  </ds:schemaRefs>
</ds:datastoreItem>
</file>

<file path=customXml/itemProps2.xml><?xml version="1.0" encoding="utf-8"?>
<ds:datastoreItem xmlns:ds="http://schemas.openxmlformats.org/officeDocument/2006/customXml" ds:itemID="{3AAF5E54-BABD-4138-9E53-3D83247E7E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fe4714-359d-4c60-935f-3b09e6c033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5E5E128-C8F2-4728-9633-B97184C66FD2}">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f5fe4714-359d-4c60-935f-3b09e6c0338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DHI_Master_Template V2.08</Template>
  <TotalTime>13906</TotalTime>
  <Words>1324</Words>
  <Application>Microsoft Office PowerPoint</Application>
  <PresentationFormat>On-screen Show (16:9)</PresentationFormat>
  <Paragraphs>233</Paragraphs>
  <Slides>20</Slides>
  <Notes>8</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20</vt:i4>
      </vt:variant>
    </vt:vector>
  </HeadingPairs>
  <TitlesOfParts>
    <vt:vector size="27" baseType="lpstr">
      <vt:lpstr>ＭＳ Ｐゴシック</vt:lpstr>
      <vt:lpstr>Arial</vt:lpstr>
      <vt:lpstr>Calibri</vt:lpstr>
      <vt:lpstr>Verdana</vt:lpstr>
      <vt:lpstr>DHI_Master_Template V2.08</vt:lpstr>
      <vt:lpstr>DHI_UK_Software</vt:lpstr>
      <vt:lpstr>1_DHI_Master_Template V2.08</vt:lpstr>
      <vt:lpstr>Promoting IWRM at national, international and cross-national level</vt:lpstr>
      <vt:lpstr>UNEP-DHI Centre on Water and Environment</vt:lpstr>
      <vt:lpstr>Integrated Water Resources Management </vt:lpstr>
      <vt:lpstr>Creating the basis for improved water management </vt:lpstr>
      <vt:lpstr>Creating the basis for improved  water management </vt:lpstr>
      <vt:lpstr>The Nile River</vt:lpstr>
      <vt:lpstr>The Nile River</vt:lpstr>
      <vt:lpstr>Project data sheet</vt:lpstr>
      <vt:lpstr>Early warning and forecast systems</vt:lpstr>
      <vt:lpstr>Early warning and forecast systems</vt:lpstr>
      <vt:lpstr>River operations</vt:lpstr>
      <vt:lpstr>River operations</vt:lpstr>
      <vt:lpstr>Drought monitoring from space</vt:lpstr>
      <vt:lpstr>PowerPoint Presentation</vt:lpstr>
      <vt:lpstr>NHP WRIS &amp; DSS</vt:lpstr>
      <vt:lpstr>PowerPoint Presentation</vt:lpstr>
      <vt:lpstr>PowerPoint Presentation</vt:lpstr>
      <vt:lpstr>PowerPoint Presentation</vt:lpstr>
      <vt:lpstr>WRIS / DSS systems</vt:lpstr>
      <vt:lpstr>Thank you</vt:lpstr>
    </vt:vector>
  </TitlesOfParts>
  <Company>DHI Group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DHI_master_credentials_mike_customised_complete</dc:title>
  <dc:creator>HRS</dc:creator>
  <cp:lastModifiedBy>Hans Chr. Ammentorp</cp:lastModifiedBy>
  <cp:revision>535</cp:revision>
  <cp:lastPrinted>2013-06-11T03:19:33Z</cp:lastPrinted>
  <dcterms:created xsi:type="dcterms:W3CDTF">2012-12-27T11:35:12Z</dcterms:created>
  <dcterms:modified xsi:type="dcterms:W3CDTF">2016-11-08T03:20:29Z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0x0101004DE4ECE1A337D14090AC7753E4B19E42</vt:lpwstr>
  </property>
</Properties>
</file>